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E4FF"/>
    <a:srgbClr val="366A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4" d="100"/>
          <a:sy n="104" d="100"/>
        </p:scale>
        <p:origin x="15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5792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76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16">
            <a:extLst>
              <a:ext uri="{FF2B5EF4-FFF2-40B4-BE49-F238E27FC236}">
                <a16:creationId xmlns:a16="http://schemas.microsoft.com/office/drawing/2014/main" id="{0D617AD5-D069-43A9-A0FC-DF17F9412F9B}"/>
              </a:ext>
            </a:extLst>
          </p:cNvPr>
          <p:cNvSpPr/>
          <p:nvPr/>
        </p:nvSpPr>
        <p:spPr>
          <a:xfrm>
            <a:off x="8717297" y="973395"/>
            <a:ext cx="3244216" cy="5394478"/>
          </a:xfrm>
          <a:prstGeom prst="roundRect">
            <a:avLst>
              <a:gd name="adj" fmla="val 4762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9" name="Shape 17">
            <a:extLst>
              <a:ext uri="{FF2B5EF4-FFF2-40B4-BE49-F238E27FC236}">
                <a16:creationId xmlns:a16="http://schemas.microsoft.com/office/drawing/2014/main" id="{2690470F-D170-4B0F-B11F-61A7EB9717B8}"/>
              </a:ext>
            </a:extLst>
          </p:cNvPr>
          <p:cNvSpPr/>
          <p:nvPr/>
        </p:nvSpPr>
        <p:spPr>
          <a:xfrm>
            <a:off x="8740913" y="811261"/>
            <a:ext cx="625450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50" name="Text 18">
            <a:extLst>
              <a:ext uri="{FF2B5EF4-FFF2-40B4-BE49-F238E27FC236}">
                <a16:creationId xmlns:a16="http://schemas.microsoft.com/office/drawing/2014/main" id="{8270866A-FC22-4E53-B2C1-48A0DF2BFE39}"/>
              </a:ext>
            </a:extLst>
          </p:cNvPr>
          <p:cNvSpPr/>
          <p:nvPr/>
        </p:nvSpPr>
        <p:spPr>
          <a:xfrm>
            <a:off x="8832353" y="870262"/>
            <a:ext cx="62545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Запись</a:t>
            </a:r>
            <a:endParaRPr lang="en-US" sz="760" dirty="0"/>
          </a:p>
        </p:txBody>
      </p:sp>
      <p:sp>
        <p:nvSpPr>
          <p:cNvPr id="28" name="Shape 1">
            <a:extLst>
              <a:ext uri="{FF2B5EF4-FFF2-40B4-BE49-F238E27FC236}">
                <a16:creationId xmlns:a16="http://schemas.microsoft.com/office/drawing/2014/main" id="{669C7FDC-B45B-463D-A8D3-17920D3855F3}"/>
              </a:ext>
            </a:extLst>
          </p:cNvPr>
          <p:cNvSpPr/>
          <p:nvPr/>
        </p:nvSpPr>
        <p:spPr>
          <a:xfrm>
            <a:off x="566929" y="1463051"/>
            <a:ext cx="3763082" cy="4892576"/>
          </a:xfrm>
          <a:prstGeom prst="roundRect">
            <a:avLst>
              <a:gd name="adj" fmla="val 1882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20320" dist="10160" dir="2700000" algn="bl" rotWithShape="0">
              <a:srgbClr val="000000">
                <a:alpha val="16000"/>
              </a:srgbClr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29" name="Shape 2">
            <a:extLst>
              <a:ext uri="{FF2B5EF4-FFF2-40B4-BE49-F238E27FC236}">
                <a16:creationId xmlns:a16="http://schemas.microsoft.com/office/drawing/2014/main" id="{948F52BD-F410-4552-B936-3DFE1014AC20}"/>
              </a:ext>
            </a:extLst>
          </p:cNvPr>
          <p:cNvSpPr/>
          <p:nvPr/>
        </p:nvSpPr>
        <p:spPr>
          <a:xfrm>
            <a:off x="566928" y="687869"/>
            <a:ext cx="2721430" cy="515037"/>
          </a:xfrm>
          <a:prstGeom prst="roundRect">
            <a:avLst>
              <a:gd name="adj" fmla="val 15625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0" name="Text 3">
            <a:extLst>
              <a:ext uri="{FF2B5EF4-FFF2-40B4-BE49-F238E27FC236}">
                <a16:creationId xmlns:a16="http://schemas.microsoft.com/office/drawing/2014/main" id="{F8CEA72C-4E81-4195-BF32-F16C52D2B466}"/>
              </a:ext>
            </a:extLst>
          </p:cNvPr>
          <p:cNvSpPr/>
          <p:nvPr/>
        </p:nvSpPr>
        <p:spPr>
          <a:xfrm>
            <a:off x="684492" y="745885"/>
            <a:ext cx="2538549" cy="381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4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1400" dirty="0"/>
          </a:p>
        </p:txBody>
      </p:sp>
      <p:sp>
        <p:nvSpPr>
          <p:cNvPr id="31" name="Text 4">
            <a:extLst>
              <a:ext uri="{FF2B5EF4-FFF2-40B4-BE49-F238E27FC236}">
                <a16:creationId xmlns:a16="http://schemas.microsoft.com/office/drawing/2014/main" id="{E061870E-377F-4ADD-91CC-2EB3603CE449}"/>
              </a:ext>
            </a:extLst>
          </p:cNvPr>
          <p:cNvSpPr/>
          <p:nvPr/>
        </p:nvSpPr>
        <p:spPr>
          <a:xfrm>
            <a:off x="894807" y="1910231"/>
            <a:ext cx="3356376" cy="7969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2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Напоминание</a:t>
            </a:r>
            <a:r>
              <a:rPr lang="ru-RU" sz="2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о записи </a:t>
            </a:r>
            <a:r>
              <a:rPr lang="en-US" sz="2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 </a:t>
            </a:r>
            <a:r>
              <a:rPr lang="en-US" sz="22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подтверждение</a:t>
            </a:r>
            <a:endParaRPr lang="en-US" sz="2200" dirty="0"/>
          </a:p>
          <a:p>
            <a:r>
              <a:rPr lang="en-US" sz="22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визитов</a:t>
            </a:r>
            <a:endParaRPr lang="en-US" sz="2200" dirty="0"/>
          </a:p>
        </p:txBody>
      </p:sp>
      <p:sp>
        <p:nvSpPr>
          <p:cNvPr id="32" name="Text 5">
            <a:extLst>
              <a:ext uri="{FF2B5EF4-FFF2-40B4-BE49-F238E27FC236}">
                <a16:creationId xmlns:a16="http://schemas.microsoft.com/office/drawing/2014/main" id="{3B4D20A0-E148-490E-B15F-164C820F96D5}"/>
              </a:ext>
            </a:extLst>
          </p:cNvPr>
          <p:cNvSpPr/>
          <p:nvPr/>
        </p:nvSpPr>
        <p:spPr>
          <a:xfrm>
            <a:off x="894807" y="2923911"/>
            <a:ext cx="2880360" cy="90319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вашим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</a:t>
            </a:r>
            <a:r>
              <a:rPr lang="ru-RU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там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создании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в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а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также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подтверждение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обработка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ответов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010" dirty="0"/>
          </a:p>
        </p:txBody>
      </p:sp>
      <p:sp>
        <p:nvSpPr>
          <p:cNvPr id="33" name="Text 6">
            <a:extLst>
              <a:ext uri="{FF2B5EF4-FFF2-40B4-BE49-F238E27FC236}">
                <a16:creationId xmlns:a16="http://schemas.microsoft.com/office/drawing/2014/main" id="{8CC872B8-E0A6-444D-88D1-1F12CC650F8B}"/>
              </a:ext>
            </a:extLst>
          </p:cNvPr>
          <p:cNvSpPr/>
          <p:nvPr/>
        </p:nvSpPr>
        <p:spPr>
          <a:xfrm>
            <a:off x="894805" y="3754709"/>
            <a:ext cx="2743200" cy="61984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Шаблоны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персонализируются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данным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подключить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SMS,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уведомления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менеджерам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вложения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70" dirty="0"/>
          </a:p>
        </p:txBody>
      </p:sp>
      <p:sp>
        <p:nvSpPr>
          <p:cNvPr id="34" name="Text 7">
            <a:extLst>
              <a:ext uri="{FF2B5EF4-FFF2-40B4-BE49-F238E27FC236}">
                <a16:creationId xmlns:a16="http://schemas.microsoft.com/office/drawing/2014/main" id="{CEEA8479-259E-42D1-AD19-5F85C65F484F}"/>
              </a:ext>
            </a:extLst>
          </p:cNvPr>
          <p:cNvSpPr/>
          <p:nvPr/>
        </p:nvSpPr>
        <p:spPr>
          <a:xfrm>
            <a:off x="894807" y="5921397"/>
            <a:ext cx="1645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8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Презентация для клиентов</a:t>
            </a:r>
            <a:endParaRPr lang="en-US" sz="780" dirty="0"/>
          </a:p>
        </p:txBody>
      </p:sp>
      <p:sp>
        <p:nvSpPr>
          <p:cNvPr id="36" name="Shape 10">
            <a:extLst>
              <a:ext uri="{FF2B5EF4-FFF2-40B4-BE49-F238E27FC236}">
                <a16:creationId xmlns:a16="http://schemas.microsoft.com/office/drawing/2014/main" id="{26613EE4-8F38-42AE-8BB4-B76BDB256387}"/>
              </a:ext>
            </a:extLst>
          </p:cNvPr>
          <p:cNvSpPr/>
          <p:nvPr/>
        </p:nvSpPr>
        <p:spPr>
          <a:xfrm>
            <a:off x="4636880" y="745885"/>
            <a:ext cx="3763081" cy="2717882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7" name="Shape 11">
            <a:extLst>
              <a:ext uri="{FF2B5EF4-FFF2-40B4-BE49-F238E27FC236}">
                <a16:creationId xmlns:a16="http://schemas.microsoft.com/office/drawing/2014/main" id="{6E2981BD-81E7-44CB-889C-9411F0E9591A}"/>
              </a:ext>
            </a:extLst>
          </p:cNvPr>
          <p:cNvSpPr/>
          <p:nvPr/>
        </p:nvSpPr>
        <p:spPr>
          <a:xfrm>
            <a:off x="4762282" y="614230"/>
            <a:ext cx="67665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8" name="Text 12">
            <a:extLst>
              <a:ext uri="{FF2B5EF4-FFF2-40B4-BE49-F238E27FC236}">
                <a16:creationId xmlns:a16="http://schemas.microsoft.com/office/drawing/2014/main" id="{E7FF9C14-1090-4A09-985F-092D4595EC5A}"/>
              </a:ext>
            </a:extLst>
          </p:cNvPr>
          <p:cNvSpPr/>
          <p:nvPr/>
        </p:nvSpPr>
        <p:spPr>
          <a:xfrm>
            <a:off x="4853722" y="673231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endParaRPr lang="en-US" sz="760" dirty="0"/>
          </a:p>
        </p:txBody>
      </p:sp>
      <p:sp>
        <p:nvSpPr>
          <p:cNvPr id="39" name="Shape 13">
            <a:extLst>
              <a:ext uri="{FF2B5EF4-FFF2-40B4-BE49-F238E27FC236}">
                <a16:creationId xmlns:a16="http://schemas.microsoft.com/office/drawing/2014/main" id="{26E1B41C-D2FE-48B6-ADFC-BDB5DDDB8F51}"/>
              </a:ext>
            </a:extLst>
          </p:cNvPr>
          <p:cNvSpPr/>
          <p:nvPr/>
        </p:nvSpPr>
        <p:spPr>
          <a:xfrm>
            <a:off x="4609011" y="3754709"/>
            <a:ext cx="3955103" cy="2600918"/>
          </a:xfrm>
          <a:prstGeom prst="roundRect">
            <a:avLst>
              <a:gd name="adj" fmla="val 4762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0" name="Shape 14">
            <a:extLst>
              <a:ext uri="{FF2B5EF4-FFF2-40B4-BE49-F238E27FC236}">
                <a16:creationId xmlns:a16="http://schemas.microsoft.com/office/drawing/2014/main" id="{0361956A-6CE2-46A0-852A-52BEB3B71506}"/>
              </a:ext>
            </a:extLst>
          </p:cNvPr>
          <p:cNvSpPr/>
          <p:nvPr/>
        </p:nvSpPr>
        <p:spPr>
          <a:xfrm>
            <a:off x="4762283" y="3597847"/>
            <a:ext cx="67665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41" name="Text 15">
            <a:extLst>
              <a:ext uri="{FF2B5EF4-FFF2-40B4-BE49-F238E27FC236}">
                <a16:creationId xmlns:a16="http://schemas.microsoft.com/office/drawing/2014/main" id="{D5698E35-EB56-436A-857A-3DF16D151029}"/>
              </a:ext>
            </a:extLst>
          </p:cNvPr>
          <p:cNvSpPr/>
          <p:nvPr/>
        </p:nvSpPr>
        <p:spPr>
          <a:xfrm>
            <a:off x="4853722" y="3656848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Настройка</a:t>
            </a:r>
            <a:endParaRPr lang="en-US" sz="760" dirty="0"/>
          </a:p>
        </p:txBody>
      </p:sp>
      <p:sp>
        <p:nvSpPr>
          <p:cNvPr id="25" name="Text 19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750" dirty="0"/>
          </a:p>
        </p:txBody>
      </p:sp>
      <p:sp>
        <p:nvSpPr>
          <p:cNvPr id="26" name="Shape 0">
            <a:extLst>
              <a:ext uri="{FF2B5EF4-FFF2-40B4-BE49-F238E27FC236}">
                <a16:creationId xmlns:a16="http://schemas.microsoft.com/office/drawing/2014/main" id="{16EE5303-165B-406B-BDB3-47A7F481F567}"/>
              </a:ext>
            </a:extLst>
          </p:cNvPr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65684EA9-2083-4CC8-8670-78C95CEE6670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1B12364B-E650-4DB4-ACE6-7E83BA9829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4" r="1361" b="1332"/>
          <a:stretch/>
        </p:blipFill>
        <p:spPr>
          <a:xfrm>
            <a:off x="5104285" y="892145"/>
            <a:ext cx="2909979" cy="2519437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32878098-FE35-441B-9723-1DBF13F8E9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31" r="1564" b="1207"/>
          <a:stretch/>
        </p:blipFill>
        <p:spPr>
          <a:xfrm>
            <a:off x="4962577" y="3890023"/>
            <a:ext cx="3258293" cy="2402798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5079" y="1175299"/>
            <a:ext cx="2352310" cy="5105425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27">
            <a:extLst>
              <a:ext uri="{FF2B5EF4-FFF2-40B4-BE49-F238E27FC236}">
                <a16:creationId xmlns:a16="http://schemas.microsoft.com/office/drawing/2014/main" id="{E6A08531-5B82-4775-8828-7AE9092FA734}"/>
              </a:ext>
            </a:extLst>
          </p:cNvPr>
          <p:cNvSpPr/>
          <p:nvPr/>
        </p:nvSpPr>
        <p:spPr>
          <a:xfrm>
            <a:off x="566928" y="3707233"/>
            <a:ext cx="5989320" cy="1549983"/>
          </a:xfrm>
          <a:prstGeom prst="roundRect">
            <a:avLst>
              <a:gd name="adj" fmla="val 3556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6" name="Shape 7">
            <a:extLst>
              <a:ext uri="{FF2B5EF4-FFF2-40B4-BE49-F238E27FC236}">
                <a16:creationId xmlns:a16="http://schemas.microsoft.com/office/drawing/2014/main" id="{2F34FD1E-A1D7-4A03-9E12-D256FB692C89}"/>
              </a:ext>
            </a:extLst>
          </p:cNvPr>
          <p:cNvSpPr/>
          <p:nvPr/>
        </p:nvSpPr>
        <p:spPr>
          <a:xfrm>
            <a:off x="566928" y="1625600"/>
            <a:ext cx="2267712" cy="1549983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7" name="Shape 8">
            <a:extLst>
              <a:ext uri="{FF2B5EF4-FFF2-40B4-BE49-F238E27FC236}">
                <a16:creationId xmlns:a16="http://schemas.microsoft.com/office/drawing/2014/main" id="{EB82BA17-CB2C-429A-AD5D-DEFCA79D931D}"/>
              </a:ext>
            </a:extLst>
          </p:cNvPr>
          <p:cNvSpPr/>
          <p:nvPr/>
        </p:nvSpPr>
        <p:spPr>
          <a:xfrm>
            <a:off x="71323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38" name="Text 9">
            <a:extLst>
              <a:ext uri="{FF2B5EF4-FFF2-40B4-BE49-F238E27FC236}">
                <a16:creationId xmlns:a16="http://schemas.microsoft.com/office/drawing/2014/main" id="{7E4E6C29-7A94-431D-91EE-E8FB60BED36E}"/>
              </a:ext>
            </a:extLst>
          </p:cNvPr>
          <p:cNvSpPr/>
          <p:nvPr/>
        </p:nvSpPr>
        <p:spPr>
          <a:xfrm>
            <a:off x="72194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760" dirty="0"/>
          </a:p>
        </p:txBody>
      </p:sp>
      <p:sp>
        <p:nvSpPr>
          <p:cNvPr id="39" name="Text 10">
            <a:extLst>
              <a:ext uri="{FF2B5EF4-FFF2-40B4-BE49-F238E27FC236}">
                <a16:creationId xmlns:a16="http://schemas.microsoft.com/office/drawing/2014/main" id="{E534977C-F406-4E6C-9205-08958E634E6E}"/>
              </a:ext>
            </a:extLst>
          </p:cNvPr>
          <p:cNvSpPr/>
          <p:nvPr/>
        </p:nvSpPr>
        <p:spPr>
          <a:xfrm>
            <a:off x="1041546" y="1831415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Меньше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неявок</a:t>
            </a:r>
            <a:endParaRPr lang="en-US" sz="1100" dirty="0"/>
          </a:p>
        </p:txBody>
      </p:sp>
      <p:sp>
        <p:nvSpPr>
          <p:cNvPr id="40" name="Text 11">
            <a:extLst>
              <a:ext uri="{FF2B5EF4-FFF2-40B4-BE49-F238E27FC236}">
                <a16:creationId xmlns:a16="http://schemas.microsoft.com/office/drawing/2014/main" id="{B6456672-E20B-4C9C-8F01-599891124401}"/>
              </a:ext>
            </a:extLst>
          </p:cNvPr>
          <p:cNvSpPr/>
          <p:nvPr/>
        </p:nvSpPr>
        <p:spPr>
          <a:xfrm>
            <a:off x="740664" y="2328926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своевременные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реже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забывает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о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41" name="Shape 12">
            <a:extLst>
              <a:ext uri="{FF2B5EF4-FFF2-40B4-BE49-F238E27FC236}">
                <a16:creationId xmlns:a16="http://schemas.microsoft.com/office/drawing/2014/main" id="{122C1CE1-95E9-4DE8-A90C-1BC01E849BD9}"/>
              </a:ext>
            </a:extLst>
          </p:cNvPr>
          <p:cNvSpPr/>
          <p:nvPr/>
        </p:nvSpPr>
        <p:spPr>
          <a:xfrm>
            <a:off x="3493008" y="1625600"/>
            <a:ext cx="2267712" cy="1549983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2" name="Shape 13">
            <a:extLst>
              <a:ext uri="{FF2B5EF4-FFF2-40B4-BE49-F238E27FC236}">
                <a16:creationId xmlns:a16="http://schemas.microsoft.com/office/drawing/2014/main" id="{7324494A-B443-4E9B-B412-38502E6FA7DE}"/>
              </a:ext>
            </a:extLst>
          </p:cNvPr>
          <p:cNvSpPr/>
          <p:nvPr/>
        </p:nvSpPr>
        <p:spPr>
          <a:xfrm>
            <a:off x="363931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3" name="Text 14">
            <a:extLst>
              <a:ext uri="{FF2B5EF4-FFF2-40B4-BE49-F238E27FC236}">
                <a16:creationId xmlns:a16="http://schemas.microsoft.com/office/drawing/2014/main" id="{A042693A-3FB5-4F3E-A723-033304A007BA}"/>
              </a:ext>
            </a:extLst>
          </p:cNvPr>
          <p:cNvSpPr/>
          <p:nvPr/>
        </p:nvSpPr>
        <p:spPr>
          <a:xfrm>
            <a:off x="364802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760" dirty="0"/>
          </a:p>
        </p:txBody>
      </p:sp>
      <p:sp>
        <p:nvSpPr>
          <p:cNvPr id="44" name="Text 15">
            <a:extLst>
              <a:ext uri="{FF2B5EF4-FFF2-40B4-BE49-F238E27FC236}">
                <a16:creationId xmlns:a16="http://schemas.microsoft.com/office/drawing/2014/main" id="{2B5FB8A1-BF92-4C43-8166-BAB7509C39FC}"/>
              </a:ext>
            </a:extLst>
          </p:cNvPr>
          <p:cNvSpPr/>
          <p:nvPr/>
        </p:nvSpPr>
        <p:spPr>
          <a:xfrm>
            <a:off x="3967626" y="1854380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Автоматическое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напоминание</a:t>
            </a:r>
            <a:endParaRPr lang="en-US" sz="1100" dirty="0"/>
          </a:p>
        </p:txBody>
      </p:sp>
      <p:sp>
        <p:nvSpPr>
          <p:cNvPr id="45" name="Text 16">
            <a:extLst>
              <a:ext uri="{FF2B5EF4-FFF2-40B4-BE49-F238E27FC236}">
                <a16:creationId xmlns:a16="http://schemas.microsoft.com/office/drawing/2014/main" id="{AE71B799-E5AE-457C-AF20-551AD6B7FC32}"/>
              </a:ext>
            </a:extLst>
          </p:cNvPr>
          <p:cNvSpPr/>
          <p:nvPr/>
        </p:nvSpPr>
        <p:spPr>
          <a:xfrm>
            <a:off x="3666744" y="2328926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уходят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ручных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звонков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стороны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сотрудников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заданному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расписанию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46" name="Shape 17">
            <a:extLst>
              <a:ext uri="{FF2B5EF4-FFF2-40B4-BE49-F238E27FC236}">
                <a16:creationId xmlns:a16="http://schemas.microsoft.com/office/drawing/2014/main" id="{10DE3BE0-2257-4E6A-9880-84626A7D9A90}"/>
              </a:ext>
            </a:extLst>
          </p:cNvPr>
          <p:cNvSpPr/>
          <p:nvPr/>
        </p:nvSpPr>
        <p:spPr>
          <a:xfrm>
            <a:off x="6419088" y="1625600"/>
            <a:ext cx="2267712" cy="1549983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7" name="Shape 18">
            <a:extLst>
              <a:ext uri="{FF2B5EF4-FFF2-40B4-BE49-F238E27FC236}">
                <a16:creationId xmlns:a16="http://schemas.microsoft.com/office/drawing/2014/main" id="{DFFB67AA-F59A-49D8-A710-0AA08532DDDC}"/>
              </a:ext>
            </a:extLst>
          </p:cNvPr>
          <p:cNvSpPr/>
          <p:nvPr/>
        </p:nvSpPr>
        <p:spPr>
          <a:xfrm>
            <a:off x="656539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8" name="Text 19">
            <a:extLst>
              <a:ext uri="{FF2B5EF4-FFF2-40B4-BE49-F238E27FC236}">
                <a16:creationId xmlns:a16="http://schemas.microsoft.com/office/drawing/2014/main" id="{9FD2FD30-70E2-46A2-BE3A-7E8F239EDC0C}"/>
              </a:ext>
            </a:extLst>
          </p:cNvPr>
          <p:cNvSpPr/>
          <p:nvPr/>
        </p:nvSpPr>
        <p:spPr>
          <a:xfrm>
            <a:off x="657410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760" dirty="0"/>
          </a:p>
        </p:txBody>
      </p:sp>
      <p:sp>
        <p:nvSpPr>
          <p:cNvPr id="49" name="Text 20">
            <a:extLst>
              <a:ext uri="{FF2B5EF4-FFF2-40B4-BE49-F238E27FC236}">
                <a16:creationId xmlns:a16="http://schemas.microsoft.com/office/drawing/2014/main" id="{C3879574-BE7E-4DD8-AB49-230DCF33CCCD}"/>
              </a:ext>
            </a:extLst>
          </p:cNvPr>
          <p:cNvSpPr/>
          <p:nvPr/>
        </p:nvSpPr>
        <p:spPr>
          <a:xfrm>
            <a:off x="6893706" y="1854380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Подтверждение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endParaRPr lang="en-US" sz="1100" dirty="0"/>
          </a:p>
        </p:txBody>
      </p:sp>
      <p:sp>
        <p:nvSpPr>
          <p:cNvPr id="50" name="Text 21">
            <a:extLst>
              <a:ext uri="{FF2B5EF4-FFF2-40B4-BE49-F238E27FC236}">
                <a16:creationId xmlns:a16="http://schemas.microsoft.com/office/drawing/2014/main" id="{E0F612B2-138B-40C5-B6C2-81F524A6B004}"/>
              </a:ext>
            </a:extLst>
          </p:cNvPr>
          <p:cNvSpPr/>
          <p:nvPr/>
        </p:nvSpPr>
        <p:spPr>
          <a:xfrm>
            <a:off x="6592824" y="2328926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подтвердить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отменить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сообщить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нужен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перенос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51" name="Shape 22">
            <a:extLst>
              <a:ext uri="{FF2B5EF4-FFF2-40B4-BE49-F238E27FC236}">
                <a16:creationId xmlns:a16="http://schemas.microsoft.com/office/drawing/2014/main" id="{3C9F3CE7-F342-4305-8324-A44C3B04832B}"/>
              </a:ext>
            </a:extLst>
          </p:cNvPr>
          <p:cNvSpPr/>
          <p:nvPr/>
        </p:nvSpPr>
        <p:spPr>
          <a:xfrm>
            <a:off x="9345168" y="1625600"/>
            <a:ext cx="2267712" cy="1549983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2" name="Shape 23">
            <a:extLst>
              <a:ext uri="{FF2B5EF4-FFF2-40B4-BE49-F238E27FC236}">
                <a16:creationId xmlns:a16="http://schemas.microsoft.com/office/drawing/2014/main" id="{00613106-DA5C-44B5-BBEC-7FA44BF8C6AF}"/>
              </a:ext>
            </a:extLst>
          </p:cNvPr>
          <p:cNvSpPr/>
          <p:nvPr/>
        </p:nvSpPr>
        <p:spPr>
          <a:xfrm>
            <a:off x="949147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3" name="Text 24">
            <a:extLst>
              <a:ext uri="{FF2B5EF4-FFF2-40B4-BE49-F238E27FC236}">
                <a16:creationId xmlns:a16="http://schemas.microsoft.com/office/drawing/2014/main" id="{9CC18DE3-5980-43B4-BB32-03BCC5D0085C}"/>
              </a:ext>
            </a:extLst>
          </p:cNvPr>
          <p:cNvSpPr/>
          <p:nvPr/>
        </p:nvSpPr>
        <p:spPr>
          <a:xfrm>
            <a:off x="950018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760" dirty="0"/>
          </a:p>
        </p:txBody>
      </p:sp>
      <p:sp>
        <p:nvSpPr>
          <p:cNvPr id="54" name="Text 25">
            <a:extLst>
              <a:ext uri="{FF2B5EF4-FFF2-40B4-BE49-F238E27FC236}">
                <a16:creationId xmlns:a16="http://schemas.microsoft.com/office/drawing/2014/main" id="{D9F3F61E-129A-40AB-AF0E-86473D7C8D81}"/>
              </a:ext>
            </a:extLst>
          </p:cNvPr>
          <p:cNvSpPr/>
          <p:nvPr/>
        </p:nvSpPr>
        <p:spPr>
          <a:xfrm>
            <a:off x="9819786" y="1831415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ручной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работы</a:t>
            </a:r>
            <a:endParaRPr lang="en-US" sz="1100" dirty="0"/>
          </a:p>
        </p:txBody>
      </p:sp>
      <p:sp>
        <p:nvSpPr>
          <p:cNvPr id="55" name="Text 26">
            <a:extLst>
              <a:ext uri="{FF2B5EF4-FFF2-40B4-BE49-F238E27FC236}">
                <a16:creationId xmlns:a16="http://schemas.microsoft.com/office/drawing/2014/main" id="{430901B4-BADA-4E28-AA8B-11746A9E439A}"/>
              </a:ext>
            </a:extLst>
          </p:cNvPr>
          <p:cNvSpPr/>
          <p:nvPr/>
        </p:nvSpPr>
        <p:spPr>
          <a:xfrm>
            <a:off x="9518904" y="2328926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фиксирует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уведомлять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менеджеров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хранит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всю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историю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оповещений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57" name="Text 28">
            <a:extLst>
              <a:ext uri="{FF2B5EF4-FFF2-40B4-BE49-F238E27FC236}">
                <a16:creationId xmlns:a16="http://schemas.microsoft.com/office/drawing/2014/main" id="{77155B0D-EE67-4E72-BD0E-79102B7FED95}"/>
              </a:ext>
            </a:extLst>
          </p:cNvPr>
          <p:cNvSpPr/>
          <p:nvPr/>
        </p:nvSpPr>
        <p:spPr>
          <a:xfrm>
            <a:off x="822960" y="3875740"/>
            <a:ext cx="26700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dirty="0" err="1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</a:t>
            </a:r>
            <a:r>
              <a:rPr lang="en-US" sz="12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это</a:t>
            </a:r>
            <a:r>
              <a:rPr lang="en-US" sz="12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видит</a:t>
            </a:r>
            <a:r>
              <a:rPr lang="en-US" sz="12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endParaRPr lang="en-US" sz="1200" dirty="0"/>
          </a:p>
        </p:txBody>
      </p:sp>
      <p:sp>
        <p:nvSpPr>
          <p:cNvPr id="58" name="Text 29">
            <a:extLst>
              <a:ext uri="{FF2B5EF4-FFF2-40B4-BE49-F238E27FC236}">
                <a16:creationId xmlns:a16="http://schemas.microsoft.com/office/drawing/2014/main" id="{0D793285-DA76-47B7-8453-BFFD21991752}"/>
              </a:ext>
            </a:extLst>
          </p:cNvPr>
          <p:cNvSpPr/>
          <p:nvPr/>
        </p:nvSpPr>
        <p:spPr>
          <a:xfrm>
            <a:off x="822960" y="4241500"/>
            <a:ext cx="5074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понятное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напоминание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адресом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временем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автомобилем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дополнительными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деталями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ru-RU" sz="100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en-US" sz="1000" dirty="0"/>
          </a:p>
        </p:txBody>
      </p:sp>
      <p:sp>
        <p:nvSpPr>
          <p:cNvPr id="59" name="Shape 30">
            <a:extLst>
              <a:ext uri="{FF2B5EF4-FFF2-40B4-BE49-F238E27FC236}">
                <a16:creationId xmlns:a16="http://schemas.microsoft.com/office/drawing/2014/main" id="{B2075E6E-33FD-40EA-A6A9-48259D419D59}"/>
              </a:ext>
            </a:extLst>
          </p:cNvPr>
          <p:cNvSpPr/>
          <p:nvPr/>
        </p:nvSpPr>
        <p:spPr>
          <a:xfrm>
            <a:off x="6895015" y="3707232"/>
            <a:ext cx="2697480" cy="1021515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0" name="Text 31">
            <a:extLst>
              <a:ext uri="{FF2B5EF4-FFF2-40B4-BE49-F238E27FC236}">
                <a16:creationId xmlns:a16="http://schemas.microsoft.com/office/drawing/2014/main" id="{E13BBB14-75DC-4060-A0F8-5C60B8531547}"/>
              </a:ext>
            </a:extLst>
          </p:cNvPr>
          <p:cNvSpPr/>
          <p:nvPr/>
        </p:nvSpPr>
        <p:spPr>
          <a:xfrm>
            <a:off x="7063523" y="3945847"/>
            <a:ext cx="2349569" cy="5390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Понятный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</a:t>
            </a:r>
            <a:endParaRPr lang="en-US" sz="1200" dirty="0"/>
          </a:p>
          <a:p>
            <a:pPr algn="ctr"/>
            <a:r>
              <a:rPr lang="en-US" sz="1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удобный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0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ют напоминания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165212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о записи работают как автоматический сценарий коммуникации с клиентом до визита и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помогают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снизить число пропущенных посещений.</a:t>
            </a:r>
            <a:endParaRPr lang="en-US" sz="980" dirty="0"/>
          </a:p>
        </p:txBody>
      </p:sp>
      <p:sp>
        <p:nvSpPr>
          <p:cNvPr id="35" name="Text 9">
            <a:extLst>
              <a:ext uri="{FF2B5EF4-FFF2-40B4-BE49-F238E27FC236}">
                <a16:creationId xmlns:a16="http://schemas.microsoft.com/office/drawing/2014/main" id="{518FF1E1-22DE-4850-9754-2965F01DCE2A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64D16422-D41A-4929-83B0-3016F0868825}"/>
              </a:ext>
            </a:extLst>
          </p:cNvPr>
          <p:cNvSpPr/>
          <p:nvPr/>
        </p:nvSpPr>
        <p:spPr>
          <a:xfrm>
            <a:off x="543411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5" name="Shape 8">
            <a:extLst>
              <a:ext uri="{FF2B5EF4-FFF2-40B4-BE49-F238E27FC236}">
                <a16:creationId xmlns:a16="http://schemas.microsoft.com/office/drawing/2014/main" id="{206749D5-1A23-4D5A-968A-5D9A264CDD04}"/>
              </a:ext>
            </a:extLst>
          </p:cNvPr>
          <p:cNvSpPr/>
          <p:nvPr/>
        </p:nvSpPr>
        <p:spPr>
          <a:xfrm>
            <a:off x="1183491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6" name="Text 9">
            <a:extLst>
              <a:ext uri="{FF2B5EF4-FFF2-40B4-BE49-F238E27FC236}">
                <a16:creationId xmlns:a16="http://schemas.microsoft.com/office/drawing/2014/main" id="{45DE1473-9B61-46B9-A48E-DE4E3B89D1F8}"/>
              </a:ext>
            </a:extLst>
          </p:cNvPr>
          <p:cNvSpPr/>
          <p:nvPr/>
        </p:nvSpPr>
        <p:spPr>
          <a:xfrm>
            <a:off x="1183491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050" dirty="0"/>
          </a:p>
        </p:txBody>
      </p:sp>
      <p:sp>
        <p:nvSpPr>
          <p:cNvPr id="47" name="Text 10">
            <a:extLst>
              <a:ext uri="{FF2B5EF4-FFF2-40B4-BE49-F238E27FC236}">
                <a16:creationId xmlns:a16="http://schemas.microsoft.com/office/drawing/2014/main" id="{8169514E-266F-4994-BA03-080AE78D20DB}"/>
              </a:ext>
            </a:extLst>
          </p:cNvPr>
          <p:cNvSpPr/>
          <p:nvPr/>
        </p:nvSpPr>
        <p:spPr>
          <a:xfrm>
            <a:off x="689715" y="2624551"/>
            <a:ext cx="1417320" cy="860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системе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появляется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запись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endParaRPr lang="en-US" sz="900" dirty="0"/>
          </a:p>
        </p:txBody>
      </p:sp>
      <p:sp>
        <p:nvSpPr>
          <p:cNvPr id="48" name="Text 11">
            <a:extLst>
              <a:ext uri="{FF2B5EF4-FFF2-40B4-BE49-F238E27FC236}">
                <a16:creationId xmlns:a16="http://schemas.microsoft.com/office/drawing/2014/main" id="{2BBB3FCF-7948-45DD-9E7D-72F00E493905}"/>
              </a:ext>
            </a:extLst>
          </p:cNvPr>
          <p:cNvSpPr/>
          <p:nvPr/>
        </p:nvSpPr>
        <p:spPr>
          <a:xfrm>
            <a:off x="2282085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49" name="Shape 12">
            <a:extLst>
              <a:ext uri="{FF2B5EF4-FFF2-40B4-BE49-F238E27FC236}">
                <a16:creationId xmlns:a16="http://schemas.microsoft.com/office/drawing/2014/main" id="{A326EB11-0607-4BCA-8A27-7F4B3ED0D07E}"/>
              </a:ext>
            </a:extLst>
          </p:cNvPr>
          <p:cNvSpPr/>
          <p:nvPr/>
        </p:nvSpPr>
        <p:spPr>
          <a:xfrm>
            <a:off x="2454507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0" name="Shape 13">
            <a:extLst>
              <a:ext uri="{FF2B5EF4-FFF2-40B4-BE49-F238E27FC236}">
                <a16:creationId xmlns:a16="http://schemas.microsoft.com/office/drawing/2014/main" id="{691A0EE5-34B4-4770-A22D-BB4E3E2A08D5}"/>
              </a:ext>
            </a:extLst>
          </p:cNvPr>
          <p:cNvSpPr/>
          <p:nvPr/>
        </p:nvSpPr>
        <p:spPr>
          <a:xfrm>
            <a:off x="3094587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1" name="Text 14">
            <a:extLst>
              <a:ext uri="{FF2B5EF4-FFF2-40B4-BE49-F238E27FC236}">
                <a16:creationId xmlns:a16="http://schemas.microsoft.com/office/drawing/2014/main" id="{106646AB-74B6-41DC-9197-0700A960CBAC}"/>
              </a:ext>
            </a:extLst>
          </p:cNvPr>
          <p:cNvSpPr/>
          <p:nvPr/>
        </p:nvSpPr>
        <p:spPr>
          <a:xfrm>
            <a:off x="3094587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50" dirty="0"/>
          </a:p>
        </p:txBody>
      </p:sp>
      <p:sp>
        <p:nvSpPr>
          <p:cNvPr id="52" name="Text 15">
            <a:extLst>
              <a:ext uri="{FF2B5EF4-FFF2-40B4-BE49-F238E27FC236}">
                <a16:creationId xmlns:a16="http://schemas.microsoft.com/office/drawing/2014/main" id="{7ADCBC38-F6A6-4228-BD84-8C5D148B8CCB}"/>
              </a:ext>
            </a:extLst>
          </p:cNvPr>
          <p:cNvSpPr/>
          <p:nvPr/>
        </p:nvSpPr>
        <p:spPr>
          <a:xfrm>
            <a:off x="2600811" y="2624551"/>
            <a:ext cx="1417320" cy="860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Филиалу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назначены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планирования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</a:t>
            </a:r>
            <a:endParaRPr lang="en-US" sz="900" dirty="0"/>
          </a:p>
        </p:txBody>
      </p:sp>
      <p:sp>
        <p:nvSpPr>
          <p:cNvPr id="53" name="Text 16">
            <a:extLst>
              <a:ext uri="{FF2B5EF4-FFF2-40B4-BE49-F238E27FC236}">
                <a16:creationId xmlns:a16="http://schemas.microsoft.com/office/drawing/2014/main" id="{738B3E3C-6D7F-4D01-858A-5AE1CD5A09B4}"/>
              </a:ext>
            </a:extLst>
          </p:cNvPr>
          <p:cNvSpPr/>
          <p:nvPr/>
        </p:nvSpPr>
        <p:spPr>
          <a:xfrm>
            <a:off x="4193181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54" name="Shape 17">
            <a:extLst>
              <a:ext uri="{FF2B5EF4-FFF2-40B4-BE49-F238E27FC236}">
                <a16:creationId xmlns:a16="http://schemas.microsoft.com/office/drawing/2014/main" id="{C08257F8-9329-448C-A553-37DDEA872FFD}"/>
              </a:ext>
            </a:extLst>
          </p:cNvPr>
          <p:cNvSpPr/>
          <p:nvPr/>
        </p:nvSpPr>
        <p:spPr>
          <a:xfrm>
            <a:off x="4365603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5" name="Shape 18">
            <a:extLst>
              <a:ext uri="{FF2B5EF4-FFF2-40B4-BE49-F238E27FC236}">
                <a16:creationId xmlns:a16="http://schemas.microsoft.com/office/drawing/2014/main" id="{883BE3E3-FF19-439D-B633-928025532831}"/>
              </a:ext>
            </a:extLst>
          </p:cNvPr>
          <p:cNvSpPr/>
          <p:nvPr/>
        </p:nvSpPr>
        <p:spPr>
          <a:xfrm>
            <a:off x="5005683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6" name="Text 19">
            <a:extLst>
              <a:ext uri="{FF2B5EF4-FFF2-40B4-BE49-F238E27FC236}">
                <a16:creationId xmlns:a16="http://schemas.microsoft.com/office/drawing/2014/main" id="{752CBCD5-75AC-40EA-B82E-42FD7339DEF5}"/>
              </a:ext>
            </a:extLst>
          </p:cNvPr>
          <p:cNvSpPr/>
          <p:nvPr/>
        </p:nvSpPr>
        <p:spPr>
          <a:xfrm>
            <a:off x="5005683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50" dirty="0"/>
          </a:p>
        </p:txBody>
      </p:sp>
      <p:sp>
        <p:nvSpPr>
          <p:cNvPr id="57" name="Text 20">
            <a:extLst>
              <a:ext uri="{FF2B5EF4-FFF2-40B4-BE49-F238E27FC236}">
                <a16:creationId xmlns:a16="http://schemas.microsoft.com/office/drawing/2014/main" id="{7C0E55E8-CA07-46AE-A3A3-160E05329F25}"/>
              </a:ext>
            </a:extLst>
          </p:cNvPr>
          <p:cNvSpPr/>
          <p:nvPr/>
        </p:nvSpPr>
        <p:spPr>
          <a:xfrm>
            <a:off x="4511907" y="2624551"/>
            <a:ext cx="1417320" cy="860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Регламентное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задание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проверяет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дату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условия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endParaRPr lang="en-US" sz="900" dirty="0"/>
          </a:p>
        </p:txBody>
      </p:sp>
      <p:sp>
        <p:nvSpPr>
          <p:cNvPr id="58" name="Text 21">
            <a:extLst>
              <a:ext uri="{FF2B5EF4-FFF2-40B4-BE49-F238E27FC236}">
                <a16:creationId xmlns:a16="http://schemas.microsoft.com/office/drawing/2014/main" id="{15FA336A-FA45-47A1-9353-5AE713AB34AC}"/>
              </a:ext>
            </a:extLst>
          </p:cNvPr>
          <p:cNvSpPr/>
          <p:nvPr/>
        </p:nvSpPr>
        <p:spPr>
          <a:xfrm>
            <a:off x="6104277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59" name="Shape 22">
            <a:extLst>
              <a:ext uri="{FF2B5EF4-FFF2-40B4-BE49-F238E27FC236}">
                <a16:creationId xmlns:a16="http://schemas.microsoft.com/office/drawing/2014/main" id="{1625D533-1277-4709-97F3-2EC7FBFF0B4C}"/>
              </a:ext>
            </a:extLst>
          </p:cNvPr>
          <p:cNvSpPr/>
          <p:nvPr/>
        </p:nvSpPr>
        <p:spPr>
          <a:xfrm>
            <a:off x="6276699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0" name="Shape 23">
            <a:extLst>
              <a:ext uri="{FF2B5EF4-FFF2-40B4-BE49-F238E27FC236}">
                <a16:creationId xmlns:a16="http://schemas.microsoft.com/office/drawing/2014/main" id="{589E6BAF-8E98-4A3F-8E98-803B9EE0E271}"/>
              </a:ext>
            </a:extLst>
          </p:cNvPr>
          <p:cNvSpPr/>
          <p:nvPr/>
        </p:nvSpPr>
        <p:spPr>
          <a:xfrm>
            <a:off x="6916779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1" name="Text 24">
            <a:extLst>
              <a:ext uri="{FF2B5EF4-FFF2-40B4-BE49-F238E27FC236}">
                <a16:creationId xmlns:a16="http://schemas.microsoft.com/office/drawing/2014/main" id="{5224267E-0D16-46A3-B25C-69842AE42B6D}"/>
              </a:ext>
            </a:extLst>
          </p:cNvPr>
          <p:cNvSpPr/>
          <p:nvPr/>
        </p:nvSpPr>
        <p:spPr>
          <a:xfrm>
            <a:off x="6916779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50" dirty="0"/>
          </a:p>
        </p:txBody>
      </p:sp>
      <p:sp>
        <p:nvSpPr>
          <p:cNvPr id="62" name="Text 25">
            <a:extLst>
              <a:ext uri="{FF2B5EF4-FFF2-40B4-BE49-F238E27FC236}">
                <a16:creationId xmlns:a16="http://schemas.microsoft.com/office/drawing/2014/main" id="{BD24E8E2-C485-4525-AE47-41BAF6F18D7B}"/>
              </a:ext>
            </a:extLst>
          </p:cNvPr>
          <p:cNvSpPr/>
          <p:nvPr/>
        </p:nvSpPr>
        <p:spPr>
          <a:xfrm>
            <a:off x="6423003" y="2624551"/>
            <a:ext cx="1417320" cy="860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подставляются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автомобиля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endParaRPr lang="en-US" sz="900" dirty="0"/>
          </a:p>
        </p:txBody>
      </p:sp>
      <p:sp>
        <p:nvSpPr>
          <p:cNvPr id="63" name="Text 26">
            <a:extLst>
              <a:ext uri="{FF2B5EF4-FFF2-40B4-BE49-F238E27FC236}">
                <a16:creationId xmlns:a16="http://schemas.microsoft.com/office/drawing/2014/main" id="{04807EAE-368A-48CF-8C0A-D17AF0F92177}"/>
              </a:ext>
            </a:extLst>
          </p:cNvPr>
          <p:cNvSpPr/>
          <p:nvPr/>
        </p:nvSpPr>
        <p:spPr>
          <a:xfrm>
            <a:off x="8015373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64" name="Shape 27">
            <a:extLst>
              <a:ext uri="{FF2B5EF4-FFF2-40B4-BE49-F238E27FC236}">
                <a16:creationId xmlns:a16="http://schemas.microsoft.com/office/drawing/2014/main" id="{8E2D7EBF-D93E-4072-A0D8-6BB159602C31}"/>
              </a:ext>
            </a:extLst>
          </p:cNvPr>
          <p:cNvSpPr/>
          <p:nvPr/>
        </p:nvSpPr>
        <p:spPr>
          <a:xfrm>
            <a:off x="8187795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5" name="Shape 28">
            <a:extLst>
              <a:ext uri="{FF2B5EF4-FFF2-40B4-BE49-F238E27FC236}">
                <a16:creationId xmlns:a16="http://schemas.microsoft.com/office/drawing/2014/main" id="{F10950BA-B0DE-4C00-BF73-95614D27ADA3}"/>
              </a:ext>
            </a:extLst>
          </p:cNvPr>
          <p:cNvSpPr/>
          <p:nvPr/>
        </p:nvSpPr>
        <p:spPr>
          <a:xfrm>
            <a:off x="8827875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6" name="Text 29">
            <a:extLst>
              <a:ext uri="{FF2B5EF4-FFF2-40B4-BE49-F238E27FC236}">
                <a16:creationId xmlns:a16="http://schemas.microsoft.com/office/drawing/2014/main" id="{3CBB23B0-9026-47E8-87E7-5F0F761B13D7}"/>
              </a:ext>
            </a:extLst>
          </p:cNvPr>
          <p:cNvSpPr/>
          <p:nvPr/>
        </p:nvSpPr>
        <p:spPr>
          <a:xfrm>
            <a:off x="8827875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50" dirty="0"/>
          </a:p>
        </p:txBody>
      </p:sp>
      <p:sp>
        <p:nvSpPr>
          <p:cNvPr id="67" name="Text 30">
            <a:extLst>
              <a:ext uri="{FF2B5EF4-FFF2-40B4-BE49-F238E27FC236}">
                <a16:creationId xmlns:a16="http://schemas.microsoft.com/office/drawing/2014/main" id="{8865F485-231D-457A-ABFA-8C0521E72EF6}"/>
              </a:ext>
            </a:extLst>
          </p:cNvPr>
          <p:cNvSpPr/>
          <p:nvPr/>
        </p:nvSpPr>
        <p:spPr>
          <a:xfrm>
            <a:off x="8334099" y="2624551"/>
            <a:ext cx="1417320" cy="860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endParaRPr lang="en-US" sz="900" dirty="0"/>
          </a:p>
        </p:txBody>
      </p:sp>
      <p:sp>
        <p:nvSpPr>
          <p:cNvPr id="68" name="Text 31">
            <a:extLst>
              <a:ext uri="{FF2B5EF4-FFF2-40B4-BE49-F238E27FC236}">
                <a16:creationId xmlns:a16="http://schemas.microsoft.com/office/drawing/2014/main" id="{5B08EBCD-2A69-47BD-9BC0-FBC23DFAA5E5}"/>
              </a:ext>
            </a:extLst>
          </p:cNvPr>
          <p:cNvSpPr/>
          <p:nvPr/>
        </p:nvSpPr>
        <p:spPr>
          <a:xfrm>
            <a:off x="9926469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69" name="Shape 32">
            <a:extLst>
              <a:ext uri="{FF2B5EF4-FFF2-40B4-BE49-F238E27FC236}">
                <a16:creationId xmlns:a16="http://schemas.microsoft.com/office/drawing/2014/main" id="{74064C91-A312-41C2-8989-06652E7FB5C0}"/>
              </a:ext>
            </a:extLst>
          </p:cNvPr>
          <p:cNvSpPr/>
          <p:nvPr/>
        </p:nvSpPr>
        <p:spPr>
          <a:xfrm>
            <a:off x="10098891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70" name="Shape 33">
            <a:extLst>
              <a:ext uri="{FF2B5EF4-FFF2-40B4-BE49-F238E27FC236}">
                <a16:creationId xmlns:a16="http://schemas.microsoft.com/office/drawing/2014/main" id="{771CF1B8-AB01-4BF3-9840-D111F9EF3D47}"/>
              </a:ext>
            </a:extLst>
          </p:cNvPr>
          <p:cNvSpPr/>
          <p:nvPr/>
        </p:nvSpPr>
        <p:spPr>
          <a:xfrm>
            <a:off x="10738971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1" name="Text 34">
            <a:extLst>
              <a:ext uri="{FF2B5EF4-FFF2-40B4-BE49-F238E27FC236}">
                <a16:creationId xmlns:a16="http://schemas.microsoft.com/office/drawing/2014/main" id="{5CAB6E72-6397-46D2-AA7A-93E5478587CF}"/>
              </a:ext>
            </a:extLst>
          </p:cNvPr>
          <p:cNvSpPr/>
          <p:nvPr/>
        </p:nvSpPr>
        <p:spPr>
          <a:xfrm>
            <a:off x="10738971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50" dirty="0"/>
          </a:p>
        </p:txBody>
      </p:sp>
      <p:sp>
        <p:nvSpPr>
          <p:cNvPr id="72" name="Text 35">
            <a:extLst>
              <a:ext uri="{FF2B5EF4-FFF2-40B4-BE49-F238E27FC236}">
                <a16:creationId xmlns:a16="http://schemas.microsoft.com/office/drawing/2014/main" id="{279E9F1A-872C-4622-956B-C8ABCE190409}"/>
              </a:ext>
            </a:extLst>
          </p:cNvPr>
          <p:cNvSpPr/>
          <p:nvPr/>
        </p:nvSpPr>
        <p:spPr>
          <a:xfrm>
            <a:off x="10245195" y="2624551"/>
            <a:ext cx="1417320" cy="860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необходимости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обрабатывает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уведомляет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фиксирует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</a:t>
            </a:r>
            <a:endParaRPr lang="en-US" sz="900" dirty="0"/>
          </a:p>
        </p:txBody>
      </p:sp>
      <p:sp>
        <p:nvSpPr>
          <p:cNvPr id="73" name="Shape 36">
            <a:extLst>
              <a:ext uri="{FF2B5EF4-FFF2-40B4-BE49-F238E27FC236}">
                <a16:creationId xmlns:a16="http://schemas.microsoft.com/office/drawing/2014/main" id="{4F301174-FDF1-40B2-86FF-E97A9E2814D2}"/>
              </a:ext>
            </a:extLst>
          </p:cNvPr>
          <p:cNvSpPr/>
          <p:nvPr/>
        </p:nvSpPr>
        <p:spPr>
          <a:xfrm>
            <a:off x="621792" y="4257616"/>
            <a:ext cx="10927080" cy="640080"/>
          </a:xfrm>
          <a:prstGeom prst="roundRect">
            <a:avLst>
              <a:gd name="adj" fmla="val 114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74" name="Text 37">
            <a:extLst>
              <a:ext uri="{FF2B5EF4-FFF2-40B4-BE49-F238E27FC236}">
                <a16:creationId xmlns:a16="http://schemas.microsoft.com/office/drawing/2014/main" id="{31FE2248-F00A-449F-B3C2-E021751382C3}"/>
              </a:ext>
            </a:extLst>
          </p:cNvPr>
          <p:cNvSpPr/>
          <p:nvPr/>
        </p:nvSpPr>
        <p:spPr>
          <a:xfrm>
            <a:off x="621792" y="4494055"/>
            <a:ext cx="10927080" cy="143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апоминания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работают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данным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а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ответы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контролировать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внутри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системы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1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работает сценарий напоминаний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 автоматически обрабатывает запись и отправляет сообщения в нужный момент без ручного запуска пользователем.</a:t>
            </a:r>
            <a:endParaRPr lang="en-US" sz="980" dirty="0"/>
          </a:p>
        </p:txBody>
      </p:sp>
      <p:sp>
        <p:nvSpPr>
          <p:cNvPr id="41" name="Shape 2">
            <a:extLst>
              <a:ext uri="{FF2B5EF4-FFF2-40B4-BE49-F238E27FC236}">
                <a16:creationId xmlns:a16="http://schemas.microsoft.com/office/drawing/2014/main" id="{CEA016F3-34E5-47B8-833C-337FA9893516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2" name="Text 3">
            <a:extLst>
              <a:ext uri="{FF2B5EF4-FFF2-40B4-BE49-F238E27FC236}">
                <a16:creationId xmlns:a16="http://schemas.microsoft.com/office/drawing/2014/main" id="{BA38B981-A988-4012-8F3F-FA3E40C0CAC0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43" name="Text 9">
            <a:extLst>
              <a:ext uri="{FF2B5EF4-FFF2-40B4-BE49-F238E27FC236}">
                <a16:creationId xmlns:a16="http://schemas.microsoft.com/office/drawing/2014/main" id="{4A1D32AC-A32F-4AD6-B1A5-D1FAE9F2156F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BE6FFF3E-F9A8-4592-9BEF-6C03922081EB}"/>
              </a:ext>
            </a:extLst>
          </p:cNvPr>
          <p:cNvSpPr/>
          <p:nvPr/>
        </p:nvSpPr>
        <p:spPr>
          <a:xfrm>
            <a:off x="538416" y="1228599"/>
            <a:ext cx="9870966" cy="5409945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Shape 8">
            <a:extLst>
              <a:ext uri="{FF2B5EF4-FFF2-40B4-BE49-F238E27FC236}">
                <a16:creationId xmlns:a16="http://schemas.microsoft.com/office/drawing/2014/main" id="{DC782F92-CAD7-40FC-AE35-DAB04D0C433A}"/>
              </a:ext>
            </a:extLst>
          </p:cNvPr>
          <p:cNvSpPr/>
          <p:nvPr/>
        </p:nvSpPr>
        <p:spPr>
          <a:xfrm>
            <a:off x="678247" y="1079681"/>
            <a:ext cx="879837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0" name="Text 9">
            <a:extLst>
              <a:ext uri="{FF2B5EF4-FFF2-40B4-BE49-F238E27FC236}">
                <a16:creationId xmlns:a16="http://schemas.microsoft.com/office/drawing/2014/main" id="{392EC221-D0E3-453B-89C1-C45840248A4D}"/>
              </a:ext>
            </a:extLst>
          </p:cNvPr>
          <p:cNvSpPr/>
          <p:nvPr/>
        </p:nvSpPr>
        <p:spPr>
          <a:xfrm>
            <a:off x="890888" y="1148058"/>
            <a:ext cx="454554" cy="9382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76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Диалоги</a:t>
            </a:r>
            <a:endParaRPr lang="en-US" sz="76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ru-RU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38416" y="582867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220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Примеры сообщений </a:t>
            </a:r>
            <a:endParaRPr lang="en-US" sz="2200" dirty="0"/>
          </a:p>
        </p:txBody>
      </p:sp>
      <p:sp>
        <p:nvSpPr>
          <p:cNvPr id="25" name="Shape 2">
            <a:extLst>
              <a:ext uri="{FF2B5EF4-FFF2-40B4-BE49-F238E27FC236}">
                <a16:creationId xmlns:a16="http://schemas.microsoft.com/office/drawing/2014/main" id="{9CDD7CA6-B168-41D4-BDBC-B3A78A301B79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F37F5798-15E0-40AC-9816-6F080395939E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6C32C071-6846-48D5-9C72-5495484D6AC6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435" y="1413164"/>
            <a:ext cx="2379452" cy="5162202"/>
          </a:xfrm>
          <a:prstGeom prst="rect">
            <a:avLst/>
          </a:prstGeom>
          <a:ln>
            <a:solidFill>
              <a:srgbClr val="D9E4FF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67" y="1413164"/>
            <a:ext cx="2381469" cy="5162203"/>
          </a:xfrm>
          <a:prstGeom prst="rect">
            <a:avLst/>
          </a:prstGeom>
          <a:ln>
            <a:solidFill>
              <a:srgbClr val="D9E4FF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958" y="1413164"/>
            <a:ext cx="2381470" cy="5162202"/>
          </a:xfrm>
          <a:prstGeom prst="rect">
            <a:avLst/>
          </a:prstGeom>
          <a:ln>
            <a:solidFill>
              <a:srgbClr val="D9E4FF"/>
            </a:solidFill>
          </a:ln>
        </p:spPr>
      </p:pic>
    </p:spTree>
    <p:extLst>
      <p:ext uri="{BB962C8B-B14F-4D97-AF65-F5344CB8AC3E}">
        <p14:creationId xmlns:p14="http://schemas.microsoft.com/office/powerpoint/2010/main" val="3096439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7">
            <a:extLst>
              <a:ext uri="{FF2B5EF4-FFF2-40B4-BE49-F238E27FC236}">
                <a16:creationId xmlns:a16="http://schemas.microsoft.com/office/drawing/2014/main" id="{5622E122-4DBA-46A7-ACB5-57EA791A62FE}"/>
              </a:ext>
            </a:extLst>
          </p:cNvPr>
          <p:cNvSpPr/>
          <p:nvPr/>
        </p:nvSpPr>
        <p:spPr>
          <a:xfrm>
            <a:off x="899333" y="1603689"/>
            <a:ext cx="5736597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3" name="Shape 8">
            <a:extLst>
              <a:ext uri="{FF2B5EF4-FFF2-40B4-BE49-F238E27FC236}">
                <a16:creationId xmlns:a16="http://schemas.microsoft.com/office/drawing/2014/main" id="{5F4BA55B-1EBE-41AE-A420-5C47E088168E}"/>
              </a:ext>
            </a:extLst>
          </p:cNvPr>
          <p:cNvSpPr/>
          <p:nvPr/>
        </p:nvSpPr>
        <p:spPr>
          <a:xfrm>
            <a:off x="1024552" y="1424073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4" name="Text 9">
            <a:extLst>
              <a:ext uri="{FF2B5EF4-FFF2-40B4-BE49-F238E27FC236}">
                <a16:creationId xmlns:a16="http://schemas.microsoft.com/office/drawing/2014/main" id="{66A70CEE-370D-44AA-B668-E16840EEE22A}"/>
              </a:ext>
            </a:extLst>
          </p:cNvPr>
          <p:cNvSpPr/>
          <p:nvPr/>
        </p:nvSpPr>
        <p:spPr>
          <a:xfrm>
            <a:off x="1115992" y="1483074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endParaRPr lang="en-US" sz="760" dirty="0"/>
          </a:p>
        </p:txBody>
      </p:sp>
      <p:sp>
        <p:nvSpPr>
          <p:cNvPr id="25" name="Shape 10">
            <a:extLst>
              <a:ext uri="{FF2B5EF4-FFF2-40B4-BE49-F238E27FC236}">
                <a16:creationId xmlns:a16="http://schemas.microsoft.com/office/drawing/2014/main" id="{BC688ADD-C07F-4CD9-B84D-7583EAF93F38}"/>
              </a:ext>
            </a:extLst>
          </p:cNvPr>
          <p:cNvSpPr/>
          <p:nvPr/>
        </p:nvSpPr>
        <p:spPr>
          <a:xfrm>
            <a:off x="7307363" y="1921108"/>
            <a:ext cx="2732749" cy="1444752"/>
          </a:xfrm>
          <a:prstGeom prst="roundRect">
            <a:avLst>
              <a:gd name="adj" fmla="val 506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6" name="Text 11">
            <a:extLst>
              <a:ext uri="{FF2B5EF4-FFF2-40B4-BE49-F238E27FC236}">
                <a16:creationId xmlns:a16="http://schemas.microsoft.com/office/drawing/2014/main" id="{58CE0854-9F45-4395-9891-0CD9276DF084}"/>
              </a:ext>
            </a:extLst>
          </p:cNvPr>
          <p:cNvSpPr/>
          <p:nvPr/>
        </p:nvSpPr>
        <p:spPr>
          <a:xfrm>
            <a:off x="7545107" y="2115307"/>
            <a:ext cx="1737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Действия пользователя</a:t>
            </a:r>
            <a:endParaRPr lang="en-US" sz="1100" dirty="0"/>
          </a:p>
        </p:txBody>
      </p:sp>
      <p:sp>
        <p:nvSpPr>
          <p:cNvPr id="27" name="Text 12">
            <a:extLst>
              <a:ext uri="{FF2B5EF4-FFF2-40B4-BE49-F238E27FC236}">
                <a16:creationId xmlns:a16="http://schemas.microsoft.com/office/drawing/2014/main" id="{5F87ED68-654A-4211-8DE0-D825485D4857}"/>
              </a:ext>
            </a:extLst>
          </p:cNvPr>
          <p:cNvSpPr/>
          <p:nvPr/>
        </p:nvSpPr>
        <p:spPr>
          <a:xfrm>
            <a:off x="7545107" y="2425333"/>
            <a:ext cx="2194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Откройте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Укажите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список каналов публикации (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WhatsApp / Telegram / Max)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Выберите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нужную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планирования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Сохраните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28" name="Shape 13">
            <a:extLst>
              <a:ext uri="{FF2B5EF4-FFF2-40B4-BE49-F238E27FC236}">
                <a16:creationId xmlns:a16="http://schemas.microsoft.com/office/drawing/2014/main" id="{A9623F67-B0CE-43DB-93C6-41F2AC3AB40E}"/>
              </a:ext>
            </a:extLst>
          </p:cNvPr>
          <p:cNvSpPr/>
          <p:nvPr/>
        </p:nvSpPr>
        <p:spPr>
          <a:xfrm>
            <a:off x="7307363" y="3594460"/>
            <a:ext cx="2732749" cy="1170432"/>
          </a:xfrm>
          <a:prstGeom prst="roundRect">
            <a:avLst>
              <a:gd name="adj" fmla="val 6250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Text 14">
            <a:extLst>
              <a:ext uri="{FF2B5EF4-FFF2-40B4-BE49-F238E27FC236}">
                <a16:creationId xmlns:a16="http://schemas.microsoft.com/office/drawing/2014/main" id="{28BE147B-DDDE-4AB7-91EC-A35C96D4A511}"/>
              </a:ext>
            </a:extLst>
          </p:cNvPr>
          <p:cNvSpPr/>
          <p:nvPr/>
        </p:nvSpPr>
        <p:spPr>
          <a:xfrm>
            <a:off x="7526819" y="3823930"/>
            <a:ext cx="228600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один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тот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же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быстро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назначать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отдельным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точкам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сети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запускать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пилот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одном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филиале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Где включаются напоминания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Функционал начинает работать в тех филиалах, где выбраны нужные настройки планирования работ и каналы отправки.</a:t>
            </a:r>
            <a:endParaRPr lang="en-US" sz="980" dirty="0"/>
          </a:p>
        </p:txBody>
      </p:sp>
      <p:sp>
        <p:nvSpPr>
          <p:cNvPr id="19" name="Shape 2">
            <a:extLst>
              <a:ext uri="{FF2B5EF4-FFF2-40B4-BE49-F238E27FC236}">
                <a16:creationId xmlns:a16="http://schemas.microsoft.com/office/drawing/2014/main" id="{91CD19F6-470B-48CF-9E4C-0212CA397148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0" name="Text 3">
            <a:extLst>
              <a:ext uri="{FF2B5EF4-FFF2-40B4-BE49-F238E27FC236}">
                <a16:creationId xmlns:a16="http://schemas.microsoft.com/office/drawing/2014/main" id="{09A5901D-0226-4258-B1EF-9DAA58F36480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21" name="Text 9">
            <a:extLst>
              <a:ext uri="{FF2B5EF4-FFF2-40B4-BE49-F238E27FC236}">
                <a16:creationId xmlns:a16="http://schemas.microsoft.com/office/drawing/2014/main" id="{E91D075C-E711-41D3-A116-1C8ABAB76A72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3E646866-948B-40B8-9FD8-9E38D4B736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6" r="2028" b="822"/>
          <a:stretch/>
        </p:blipFill>
        <p:spPr>
          <a:xfrm>
            <a:off x="1246621" y="1739105"/>
            <a:ext cx="5072284" cy="4435273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7">
            <a:extLst>
              <a:ext uri="{FF2B5EF4-FFF2-40B4-BE49-F238E27FC236}">
                <a16:creationId xmlns:a16="http://schemas.microsoft.com/office/drawing/2014/main" id="{4CA34961-EB8B-4283-A9E2-C475A950D771}"/>
              </a:ext>
            </a:extLst>
          </p:cNvPr>
          <p:cNvSpPr/>
          <p:nvPr/>
        </p:nvSpPr>
        <p:spPr>
          <a:xfrm>
            <a:off x="899333" y="1603689"/>
            <a:ext cx="6433284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Shape 8">
            <a:extLst>
              <a:ext uri="{FF2B5EF4-FFF2-40B4-BE49-F238E27FC236}">
                <a16:creationId xmlns:a16="http://schemas.microsoft.com/office/drawing/2014/main" id="{015421DB-C490-45CF-9C76-6218B445C477}"/>
              </a:ext>
            </a:extLst>
          </p:cNvPr>
          <p:cNvSpPr/>
          <p:nvPr/>
        </p:nvSpPr>
        <p:spPr>
          <a:xfrm>
            <a:off x="1040857" y="1434526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B4E8A986-0816-41A6-A819-8527FEA0E403}"/>
              </a:ext>
            </a:extLst>
          </p:cNvPr>
          <p:cNvSpPr/>
          <p:nvPr/>
        </p:nvSpPr>
        <p:spPr>
          <a:xfrm>
            <a:off x="1136991" y="1497876"/>
            <a:ext cx="62545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endParaRPr lang="en-US" sz="760" dirty="0"/>
          </a:p>
        </p:txBody>
      </p:sp>
      <p:sp>
        <p:nvSpPr>
          <p:cNvPr id="33" name="Shape 10">
            <a:extLst>
              <a:ext uri="{FF2B5EF4-FFF2-40B4-BE49-F238E27FC236}">
                <a16:creationId xmlns:a16="http://schemas.microsoft.com/office/drawing/2014/main" id="{DCB5A2D9-ADC2-40D7-81F7-AD4AB5284FEE}"/>
              </a:ext>
            </a:extLst>
          </p:cNvPr>
          <p:cNvSpPr/>
          <p:nvPr/>
        </p:nvSpPr>
        <p:spPr>
          <a:xfrm>
            <a:off x="8042386" y="1924368"/>
            <a:ext cx="2926080" cy="2144055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4" name="Text 11">
            <a:extLst>
              <a:ext uri="{FF2B5EF4-FFF2-40B4-BE49-F238E27FC236}">
                <a16:creationId xmlns:a16="http://schemas.microsoft.com/office/drawing/2014/main" id="{96652889-B91B-4315-B294-DA381FDBAAF9}"/>
              </a:ext>
            </a:extLst>
          </p:cNvPr>
          <p:cNvSpPr/>
          <p:nvPr/>
        </p:nvSpPr>
        <p:spPr>
          <a:xfrm>
            <a:off x="8288839" y="2082151"/>
            <a:ext cx="1463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задать</a:t>
            </a:r>
            <a:endParaRPr lang="en-US" sz="1100" dirty="0"/>
          </a:p>
        </p:txBody>
      </p:sp>
      <p:sp>
        <p:nvSpPr>
          <p:cNvPr id="35" name="Text 13">
            <a:extLst>
              <a:ext uri="{FF2B5EF4-FFF2-40B4-BE49-F238E27FC236}">
                <a16:creationId xmlns:a16="http://schemas.microsoft.com/office/drawing/2014/main" id="{3EA8EAF0-7485-4B47-BF29-0966378C2FE5}"/>
              </a:ext>
            </a:extLst>
          </p:cNvPr>
          <p:cNvSpPr/>
          <p:nvPr/>
        </p:nvSpPr>
        <p:spPr>
          <a:xfrm>
            <a:off x="8462575" y="2402032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сразу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6" name="Text 15">
            <a:extLst>
              <a:ext uri="{FF2B5EF4-FFF2-40B4-BE49-F238E27FC236}">
                <a16:creationId xmlns:a16="http://schemas.microsoft.com/office/drawing/2014/main" id="{3F4CE21C-0689-48BB-BBC7-4B0F3DB6E253}"/>
              </a:ext>
            </a:extLst>
          </p:cNvPr>
          <p:cNvSpPr/>
          <p:nvPr/>
        </p:nvSpPr>
        <p:spPr>
          <a:xfrm>
            <a:off x="8462575" y="2742535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мессенджера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SMS.</a:t>
            </a:r>
            <a:endParaRPr lang="en-US" sz="880" dirty="0"/>
          </a:p>
        </p:txBody>
      </p:sp>
      <p:sp>
        <p:nvSpPr>
          <p:cNvPr id="37" name="Text 16">
            <a:extLst>
              <a:ext uri="{FF2B5EF4-FFF2-40B4-BE49-F238E27FC236}">
                <a16:creationId xmlns:a16="http://schemas.microsoft.com/office/drawing/2014/main" id="{6245DA9D-DD06-4C75-B506-28A4780BBDAF}"/>
              </a:ext>
            </a:extLst>
          </p:cNvPr>
          <p:cNvSpPr/>
          <p:nvPr/>
        </p:nvSpPr>
        <p:spPr>
          <a:xfrm>
            <a:off x="8307136" y="2361537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8" name="Text 17">
            <a:extLst>
              <a:ext uri="{FF2B5EF4-FFF2-40B4-BE49-F238E27FC236}">
                <a16:creationId xmlns:a16="http://schemas.microsoft.com/office/drawing/2014/main" id="{FE1BF467-3E95-4788-A6F2-F954C0FEA685}"/>
              </a:ext>
            </a:extLst>
          </p:cNvPr>
          <p:cNvSpPr/>
          <p:nvPr/>
        </p:nvSpPr>
        <p:spPr>
          <a:xfrm>
            <a:off x="8462575" y="3152710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Подставлять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адрес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номер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документа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дополнительные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9" name="Text 19">
            <a:extLst>
              <a:ext uri="{FF2B5EF4-FFF2-40B4-BE49-F238E27FC236}">
                <a16:creationId xmlns:a16="http://schemas.microsoft.com/office/drawing/2014/main" id="{C621244B-70E4-45B0-8E4B-4ABC0AA910D1}"/>
              </a:ext>
            </a:extLst>
          </p:cNvPr>
          <p:cNvSpPr/>
          <p:nvPr/>
        </p:nvSpPr>
        <p:spPr>
          <a:xfrm>
            <a:off x="8462575" y="3554176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единый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всех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записей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40" name="Shape 20">
            <a:extLst>
              <a:ext uri="{FF2B5EF4-FFF2-40B4-BE49-F238E27FC236}">
                <a16:creationId xmlns:a16="http://schemas.microsoft.com/office/drawing/2014/main" id="{C495CAA0-22E6-4032-86E4-2F41B9E3C532}"/>
              </a:ext>
            </a:extLst>
          </p:cNvPr>
          <p:cNvSpPr/>
          <p:nvPr/>
        </p:nvSpPr>
        <p:spPr>
          <a:xfrm>
            <a:off x="8051095" y="4361045"/>
            <a:ext cx="2926080" cy="1156257"/>
          </a:xfrm>
          <a:prstGeom prst="roundRect">
            <a:avLst>
              <a:gd name="adj" fmla="val 761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1" name="Text 21">
            <a:extLst>
              <a:ext uri="{FF2B5EF4-FFF2-40B4-BE49-F238E27FC236}">
                <a16:creationId xmlns:a16="http://schemas.microsoft.com/office/drawing/2014/main" id="{312BBA1D-83DD-4960-98A4-16227A95FC5F}"/>
              </a:ext>
            </a:extLst>
          </p:cNvPr>
          <p:cNvSpPr/>
          <p:nvPr/>
        </p:nvSpPr>
        <p:spPr>
          <a:xfrm>
            <a:off x="8288838" y="4528340"/>
            <a:ext cx="1342853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 сценария:</a:t>
            </a:r>
            <a:endParaRPr lang="en-US" sz="1100" dirty="0"/>
          </a:p>
        </p:txBody>
      </p:sp>
      <p:sp>
        <p:nvSpPr>
          <p:cNvPr id="42" name="Text 22">
            <a:extLst>
              <a:ext uri="{FF2B5EF4-FFF2-40B4-BE49-F238E27FC236}">
                <a16:creationId xmlns:a16="http://schemas.microsoft.com/office/drawing/2014/main" id="{2D61A4D3-775C-4AC6-A101-FF76A26BA5C1}"/>
              </a:ext>
            </a:extLst>
          </p:cNvPr>
          <p:cNvSpPr/>
          <p:nvPr/>
        </p:nvSpPr>
        <p:spPr>
          <a:xfrm>
            <a:off x="8288839" y="4893190"/>
            <a:ext cx="2377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записался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обслуживание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сегодня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сразу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подтверждает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снижает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риск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путаницы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времени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адресу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00" b="1" dirty="0"/>
          </a:p>
        </p:txBody>
      </p:sp>
      <p:sp>
        <p:nvSpPr>
          <p:cNvPr id="43" name="Text 16">
            <a:extLst>
              <a:ext uri="{FF2B5EF4-FFF2-40B4-BE49-F238E27FC236}">
                <a16:creationId xmlns:a16="http://schemas.microsoft.com/office/drawing/2014/main" id="{3B9F1B35-35F7-46DC-BAC7-D75084942ACC}"/>
              </a:ext>
            </a:extLst>
          </p:cNvPr>
          <p:cNvSpPr/>
          <p:nvPr/>
        </p:nvSpPr>
        <p:spPr>
          <a:xfrm>
            <a:off x="8302780" y="3045162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 при создании записи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 сразу после записи получает понятное подтверждение с адресом, временем визита и важными деталями.</a:t>
            </a:r>
            <a:endParaRPr lang="en-US" sz="980" dirty="0"/>
          </a:p>
        </p:txBody>
      </p:sp>
      <p:sp>
        <p:nvSpPr>
          <p:cNvPr id="27" name="Shape 2">
            <a:extLst>
              <a:ext uri="{FF2B5EF4-FFF2-40B4-BE49-F238E27FC236}">
                <a16:creationId xmlns:a16="http://schemas.microsoft.com/office/drawing/2014/main" id="{7EBB0DE3-7BA6-4BD6-92B1-754C53866579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8" name="Text 3">
            <a:extLst>
              <a:ext uri="{FF2B5EF4-FFF2-40B4-BE49-F238E27FC236}">
                <a16:creationId xmlns:a16="http://schemas.microsoft.com/office/drawing/2014/main" id="{9BAC361E-0FC0-4DD7-8970-A1EBA37DF5B4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29" name="Text 9">
            <a:extLst>
              <a:ext uri="{FF2B5EF4-FFF2-40B4-BE49-F238E27FC236}">
                <a16:creationId xmlns:a16="http://schemas.microsoft.com/office/drawing/2014/main" id="{FCE0518E-116E-4695-A4E2-3B4C2BD34EAF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4" name="Text 16">
            <a:extLst>
              <a:ext uri="{FF2B5EF4-FFF2-40B4-BE49-F238E27FC236}">
                <a16:creationId xmlns:a16="http://schemas.microsoft.com/office/drawing/2014/main" id="{3E1DFE59-55E2-431A-B563-A4EB7697D3CE}"/>
              </a:ext>
            </a:extLst>
          </p:cNvPr>
          <p:cNvSpPr/>
          <p:nvPr/>
        </p:nvSpPr>
        <p:spPr>
          <a:xfrm>
            <a:off x="8302773" y="2700513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45" name="Text 16">
            <a:extLst>
              <a:ext uri="{FF2B5EF4-FFF2-40B4-BE49-F238E27FC236}">
                <a16:creationId xmlns:a16="http://schemas.microsoft.com/office/drawing/2014/main" id="{800C1972-B071-4557-9508-EDF3D9F9159B}"/>
              </a:ext>
            </a:extLst>
          </p:cNvPr>
          <p:cNvSpPr/>
          <p:nvPr/>
        </p:nvSpPr>
        <p:spPr>
          <a:xfrm>
            <a:off x="8302767" y="3510418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D7AE095B-002C-4FAA-A1D2-F5D6C4D5A5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6" r="1566" b="952"/>
          <a:stretch/>
        </p:blipFill>
        <p:spPr>
          <a:xfrm>
            <a:off x="1086398" y="1728651"/>
            <a:ext cx="6037213" cy="4472010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10">
            <a:extLst>
              <a:ext uri="{FF2B5EF4-FFF2-40B4-BE49-F238E27FC236}">
                <a16:creationId xmlns:a16="http://schemas.microsoft.com/office/drawing/2014/main" id="{2A7849B2-0F06-4EAE-BC20-2158232DD895}"/>
              </a:ext>
            </a:extLst>
          </p:cNvPr>
          <p:cNvSpPr/>
          <p:nvPr/>
        </p:nvSpPr>
        <p:spPr>
          <a:xfrm>
            <a:off x="8044986" y="1929832"/>
            <a:ext cx="2761488" cy="2283812"/>
          </a:xfrm>
          <a:prstGeom prst="roundRect">
            <a:avLst>
              <a:gd name="adj" fmla="val 5634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6" name="Text 11">
            <a:extLst>
              <a:ext uri="{FF2B5EF4-FFF2-40B4-BE49-F238E27FC236}">
                <a16:creationId xmlns:a16="http://schemas.microsoft.com/office/drawing/2014/main" id="{E6AC53A6-ED00-4267-9866-6BE2311F7EAF}"/>
              </a:ext>
            </a:extLst>
          </p:cNvPr>
          <p:cNvSpPr/>
          <p:nvPr/>
        </p:nvSpPr>
        <p:spPr>
          <a:xfrm>
            <a:off x="8282730" y="2070908"/>
            <a:ext cx="20116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настроить</a:t>
            </a:r>
            <a:endParaRPr lang="en-US" sz="1100" dirty="0"/>
          </a:p>
        </p:txBody>
      </p:sp>
      <p:sp>
        <p:nvSpPr>
          <p:cNvPr id="37" name="Text 12">
            <a:extLst>
              <a:ext uri="{FF2B5EF4-FFF2-40B4-BE49-F238E27FC236}">
                <a16:creationId xmlns:a16="http://schemas.microsoft.com/office/drawing/2014/main" id="{51FF28A9-2304-4E96-919C-D743E3CD8D00}"/>
              </a:ext>
            </a:extLst>
          </p:cNvPr>
          <p:cNvSpPr/>
          <p:nvPr/>
        </p:nvSpPr>
        <p:spPr>
          <a:xfrm>
            <a:off x="8282730" y="2241588"/>
            <a:ext cx="2212848" cy="19210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Включить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сообщение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за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до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.</a:t>
            </a:r>
            <a:endParaRPr lang="en-US" sz="860" b="1" dirty="0"/>
          </a:p>
          <a:p>
            <a:endParaRPr lang="en-US" sz="860" b="1" dirty="0"/>
          </a:p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Указать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и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дополнительное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условие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по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числу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часов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от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момента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.</a:t>
            </a:r>
            <a:endParaRPr lang="en-US" sz="860" b="1" dirty="0"/>
          </a:p>
          <a:p>
            <a:endParaRPr lang="ru-RU" sz="860" b="1" dirty="0">
              <a:solidFill>
                <a:srgbClr val="222222"/>
              </a:solidFill>
              <a:cs typeface="Arial" pitchFamily="34" charset="-120"/>
            </a:endParaRPr>
          </a:p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Подготовить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отдельный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текст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для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мессенджера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и SMS.</a:t>
            </a:r>
            <a:endParaRPr lang="en-US" sz="860" b="1" dirty="0"/>
          </a:p>
          <a:p>
            <a:endParaRPr lang="en-US" sz="860" b="1" dirty="0"/>
          </a:p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Добавить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адрес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,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ссылку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на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навигатор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и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.</a:t>
            </a:r>
            <a:endParaRPr lang="en-US" sz="860" b="1" dirty="0"/>
          </a:p>
        </p:txBody>
      </p:sp>
      <p:sp>
        <p:nvSpPr>
          <p:cNvPr id="38" name="Shape 13">
            <a:extLst>
              <a:ext uri="{FF2B5EF4-FFF2-40B4-BE49-F238E27FC236}">
                <a16:creationId xmlns:a16="http://schemas.microsoft.com/office/drawing/2014/main" id="{2E88470F-28F6-4E32-B859-3A5AC45CFDB7}"/>
              </a:ext>
            </a:extLst>
          </p:cNvPr>
          <p:cNvSpPr/>
          <p:nvPr/>
        </p:nvSpPr>
        <p:spPr>
          <a:xfrm>
            <a:off x="8044986" y="4432655"/>
            <a:ext cx="2761488" cy="1018903"/>
          </a:xfrm>
          <a:prstGeom prst="roundRect">
            <a:avLst>
              <a:gd name="adj" fmla="val 410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9" name="Text 15">
            <a:extLst>
              <a:ext uri="{FF2B5EF4-FFF2-40B4-BE49-F238E27FC236}">
                <a16:creationId xmlns:a16="http://schemas.microsoft.com/office/drawing/2014/main" id="{C753B73F-2091-46FA-BF37-6AA09F2F8D78}"/>
              </a:ext>
            </a:extLst>
          </p:cNvPr>
          <p:cNvSpPr/>
          <p:nvPr/>
        </p:nvSpPr>
        <p:spPr>
          <a:xfrm>
            <a:off x="8282730" y="4802796"/>
            <a:ext cx="2121408" cy="5390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Сегодня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18:00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отправляет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напоминание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клиентам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которые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записаны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завтра</a:t>
            </a:r>
            <a:r>
              <a:rPr lang="en-US" sz="9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00" b="1" dirty="0"/>
          </a:p>
        </p:txBody>
      </p:sp>
      <p:sp>
        <p:nvSpPr>
          <p:cNvPr id="40" name="Text 14">
            <a:extLst>
              <a:ext uri="{FF2B5EF4-FFF2-40B4-BE49-F238E27FC236}">
                <a16:creationId xmlns:a16="http://schemas.microsoft.com/office/drawing/2014/main" id="{8011047D-63E9-42E5-B4C8-73DE3AA45CD9}"/>
              </a:ext>
            </a:extLst>
          </p:cNvPr>
          <p:cNvSpPr/>
          <p:nvPr/>
        </p:nvSpPr>
        <p:spPr>
          <a:xfrm>
            <a:off x="8282730" y="4548495"/>
            <a:ext cx="1931556" cy="1907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100" b="1" dirty="0">
                <a:solidFill>
                  <a:srgbClr val="366AF3"/>
                </a:solidFill>
                <a:latin typeface="+mj-lt"/>
                <a:ea typeface="Arial" pitchFamily="34" charset="-122"/>
                <a:cs typeface="Arial" pitchFamily="34" charset="-120"/>
              </a:rPr>
              <a:t>Пример сценария</a:t>
            </a:r>
            <a:r>
              <a:rPr lang="en-US" sz="1100" b="1" dirty="0">
                <a:solidFill>
                  <a:srgbClr val="366AF3"/>
                </a:solidFill>
                <a:latin typeface="+mj-lt"/>
                <a:ea typeface="Arial" pitchFamily="34" charset="-122"/>
                <a:cs typeface="Arial" pitchFamily="34" charset="-120"/>
              </a:rPr>
              <a:t>:</a:t>
            </a:r>
            <a:endParaRPr lang="en-US" sz="1100" b="1" dirty="0">
              <a:solidFill>
                <a:srgbClr val="366AF3"/>
              </a:solidFill>
              <a:latin typeface="+mj-lt"/>
            </a:endParaRPr>
          </a:p>
        </p:txBody>
      </p:sp>
      <p:sp>
        <p:nvSpPr>
          <p:cNvPr id="26" name="Shape 7">
            <a:extLst>
              <a:ext uri="{FF2B5EF4-FFF2-40B4-BE49-F238E27FC236}">
                <a16:creationId xmlns:a16="http://schemas.microsoft.com/office/drawing/2014/main" id="{AD9922E8-B13F-4C92-B05A-120118FAA7E5}"/>
              </a:ext>
            </a:extLst>
          </p:cNvPr>
          <p:cNvSpPr/>
          <p:nvPr/>
        </p:nvSpPr>
        <p:spPr>
          <a:xfrm>
            <a:off x="899333" y="1603689"/>
            <a:ext cx="6433284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7" name="Shape 8">
            <a:extLst>
              <a:ext uri="{FF2B5EF4-FFF2-40B4-BE49-F238E27FC236}">
                <a16:creationId xmlns:a16="http://schemas.microsoft.com/office/drawing/2014/main" id="{7D601E34-81D0-4A0A-BA6B-0479D3CEAAC2}"/>
              </a:ext>
            </a:extLst>
          </p:cNvPr>
          <p:cNvSpPr/>
          <p:nvPr/>
        </p:nvSpPr>
        <p:spPr>
          <a:xfrm>
            <a:off x="1036865" y="1439323"/>
            <a:ext cx="84418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8" name="Text 9">
            <a:extLst>
              <a:ext uri="{FF2B5EF4-FFF2-40B4-BE49-F238E27FC236}">
                <a16:creationId xmlns:a16="http://schemas.microsoft.com/office/drawing/2014/main" id="{0ECCC4FF-13EB-4FBA-8946-428DA8CB9C24}"/>
              </a:ext>
            </a:extLst>
          </p:cNvPr>
          <p:cNvSpPr/>
          <p:nvPr/>
        </p:nvSpPr>
        <p:spPr>
          <a:xfrm>
            <a:off x="1129327" y="1497876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endParaRPr lang="en-US" sz="76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Напоминание за день до визита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 подходит для мягкого напоминания заранее и помогает сократить количество забытых визитов.</a:t>
            </a:r>
            <a:endParaRPr lang="en-US" sz="980" dirty="0"/>
          </a:p>
        </p:txBody>
      </p:sp>
      <p:sp>
        <p:nvSpPr>
          <p:cNvPr id="23" name="Shape 2">
            <a:extLst>
              <a:ext uri="{FF2B5EF4-FFF2-40B4-BE49-F238E27FC236}">
                <a16:creationId xmlns:a16="http://schemas.microsoft.com/office/drawing/2014/main" id="{2E38EEAA-DE6B-49DF-8207-5CCEC2A2AC0E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4" name="Text 3">
            <a:extLst>
              <a:ext uri="{FF2B5EF4-FFF2-40B4-BE49-F238E27FC236}">
                <a16:creationId xmlns:a16="http://schemas.microsoft.com/office/drawing/2014/main" id="{71A20CFF-C6E4-4A45-9BB4-50F71546F7AD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25" name="Text 9">
            <a:extLst>
              <a:ext uri="{FF2B5EF4-FFF2-40B4-BE49-F238E27FC236}">
                <a16:creationId xmlns:a16="http://schemas.microsoft.com/office/drawing/2014/main" id="{E6366B10-7032-43EE-957B-6A926CCA8075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C3349C4E-A8F7-4599-8A9E-75EFA5B523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3" r="1339" b="1207"/>
          <a:stretch/>
        </p:blipFill>
        <p:spPr>
          <a:xfrm>
            <a:off x="1036865" y="1753741"/>
            <a:ext cx="5989267" cy="4400047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BE6FFF3E-F9A8-4592-9BEF-6C03922081EB}"/>
              </a:ext>
            </a:extLst>
          </p:cNvPr>
          <p:cNvSpPr/>
          <p:nvPr/>
        </p:nvSpPr>
        <p:spPr>
          <a:xfrm>
            <a:off x="899333" y="1603689"/>
            <a:ext cx="5664756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Shape 8">
            <a:extLst>
              <a:ext uri="{FF2B5EF4-FFF2-40B4-BE49-F238E27FC236}">
                <a16:creationId xmlns:a16="http://schemas.microsoft.com/office/drawing/2014/main" id="{DC782F92-CAD7-40FC-AE35-DAB04D0C433A}"/>
              </a:ext>
            </a:extLst>
          </p:cNvPr>
          <p:cNvSpPr/>
          <p:nvPr/>
        </p:nvSpPr>
        <p:spPr>
          <a:xfrm>
            <a:off x="1027340" y="1429843"/>
            <a:ext cx="879837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0" name="Text 9">
            <a:extLst>
              <a:ext uri="{FF2B5EF4-FFF2-40B4-BE49-F238E27FC236}">
                <a16:creationId xmlns:a16="http://schemas.microsoft.com/office/drawing/2014/main" id="{392EC221-D0E3-453B-89C1-C45840248A4D}"/>
              </a:ext>
            </a:extLst>
          </p:cNvPr>
          <p:cNvSpPr/>
          <p:nvPr/>
        </p:nvSpPr>
        <p:spPr>
          <a:xfrm>
            <a:off x="1113399" y="1488840"/>
            <a:ext cx="1181405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endParaRPr lang="en-US" sz="760" dirty="0"/>
          </a:p>
        </p:txBody>
      </p:sp>
      <p:sp>
        <p:nvSpPr>
          <p:cNvPr id="31" name="Shape 10">
            <a:extLst>
              <a:ext uri="{FF2B5EF4-FFF2-40B4-BE49-F238E27FC236}">
                <a16:creationId xmlns:a16="http://schemas.microsoft.com/office/drawing/2014/main" id="{BE316B9B-E346-4306-B40B-0947EBE6A6CB}"/>
              </a:ext>
            </a:extLst>
          </p:cNvPr>
          <p:cNvSpPr/>
          <p:nvPr/>
        </p:nvSpPr>
        <p:spPr>
          <a:xfrm>
            <a:off x="7323041" y="1942892"/>
            <a:ext cx="2834640" cy="1783080"/>
          </a:xfrm>
          <a:prstGeom prst="roundRect">
            <a:avLst>
              <a:gd name="adj" fmla="val 410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2" name="Text 11">
            <a:extLst>
              <a:ext uri="{FF2B5EF4-FFF2-40B4-BE49-F238E27FC236}">
                <a16:creationId xmlns:a16="http://schemas.microsoft.com/office/drawing/2014/main" id="{A0413DC2-1928-4DC6-AA3E-8023E6C9E79B}"/>
              </a:ext>
            </a:extLst>
          </p:cNvPr>
          <p:cNvSpPr/>
          <p:nvPr/>
        </p:nvSpPr>
        <p:spPr>
          <a:xfrm>
            <a:off x="7560785" y="2162348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endParaRPr lang="en-US" sz="1100" dirty="0"/>
          </a:p>
        </p:txBody>
      </p:sp>
      <p:sp>
        <p:nvSpPr>
          <p:cNvPr id="33" name="Text 12">
            <a:extLst>
              <a:ext uri="{FF2B5EF4-FFF2-40B4-BE49-F238E27FC236}">
                <a16:creationId xmlns:a16="http://schemas.microsoft.com/office/drawing/2014/main" id="{109C63E9-C8D0-4803-B619-61C6F2A4D9E3}"/>
              </a:ext>
            </a:extLst>
          </p:cNvPr>
          <p:cNvSpPr/>
          <p:nvPr/>
        </p:nvSpPr>
        <p:spPr>
          <a:xfrm>
            <a:off x="7596491" y="2436668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4" name="Text 13">
            <a:extLst>
              <a:ext uri="{FF2B5EF4-FFF2-40B4-BE49-F238E27FC236}">
                <a16:creationId xmlns:a16="http://schemas.microsoft.com/office/drawing/2014/main" id="{9904F855-0DE0-4300-91C3-FB8F8FE60767}"/>
              </a:ext>
            </a:extLst>
          </p:cNvPr>
          <p:cNvSpPr/>
          <p:nvPr/>
        </p:nvSpPr>
        <p:spPr>
          <a:xfrm>
            <a:off x="7751939" y="2463230"/>
            <a:ext cx="209397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заданное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число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часов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5" name="Text 15">
            <a:extLst>
              <a:ext uri="{FF2B5EF4-FFF2-40B4-BE49-F238E27FC236}">
                <a16:creationId xmlns:a16="http://schemas.microsoft.com/office/drawing/2014/main" id="{1A09B148-77CF-4407-8EA1-1696B2051F1E}"/>
              </a:ext>
            </a:extLst>
          </p:cNvPr>
          <p:cNvSpPr/>
          <p:nvPr/>
        </p:nvSpPr>
        <p:spPr>
          <a:xfrm>
            <a:off x="7751939" y="2865566"/>
            <a:ext cx="209397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Персональные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ручного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ввода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6" name="Text 16">
            <a:extLst>
              <a:ext uri="{FF2B5EF4-FFF2-40B4-BE49-F238E27FC236}">
                <a16:creationId xmlns:a16="http://schemas.microsoft.com/office/drawing/2014/main" id="{92DC7AF7-9E02-4205-A43C-BDC67C0F8EB6}"/>
              </a:ext>
            </a:extLst>
          </p:cNvPr>
          <p:cNvSpPr/>
          <p:nvPr/>
        </p:nvSpPr>
        <p:spPr>
          <a:xfrm>
            <a:off x="7596491" y="3223922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7" name="Text 17">
            <a:extLst>
              <a:ext uri="{FF2B5EF4-FFF2-40B4-BE49-F238E27FC236}">
                <a16:creationId xmlns:a16="http://schemas.microsoft.com/office/drawing/2014/main" id="{AB3DBEA5-65AE-4DCB-9A41-7FAC8BB78268}"/>
              </a:ext>
            </a:extLst>
          </p:cNvPr>
          <p:cNvSpPr/>
          <p:nvPr/>
        </p:nvSpPr>
        <p:spPr>
          <a:xfrm>
            <a:off x="7751939" y="3267902"/>
            <a:ext cx="209397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Понятный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маршрут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меньше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забытых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визитов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8" name="Shape 18">
            <a:extLst>
              <a:ext uri="{FF2B5EF4-FFF2-40B4-BE49-F238E27FC236}">
                <a16:creationId xmlns:a16="http://schemas.microsoft.com/office/drawing/2014/main" id="{A3865F5B-4336-4281-A241-66AB03B196DD}"/>
              </a:ext>
            </a:extLst>
          </p:cNvPr>
          <p:cNvSpPr/>
          <p:nvPr/>
        </p:nvSpPr>
        <p:spPr>
          <a:xfrm>
            <a:off x="7323041" y="3982004"/>
            <a:ext cx="2834640" cy="1417320"/>
          </a:xfrm>
          <a:prstGeom prst="roundRect">
            <a:avLst>
              <a:gd name="adj" fmla="val 5161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9" name="Text 19">
            <a:extLst>
              <a:ext uri="{FF2B5EF4-FFF2-40B4-BE49-F238E27FC236}">
                <a16:creationId xmlns:a16="http://schemas.microsoft.com/office/drawing/2014/main" id="{55441978-495F-4ADB-8F07-F77F37EEBB41}"/>
              </a:ext>
            </a:extLst>
          </p:cNvPr>
          <p:cNvSpPr/>
          <p:nvPr/>
        </p:nvSpPr>
        <p:spPr>
          <a:xfrm>
            <a:off x="7560785" y="4210604"/>
            <a:ext cx="1600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100" dirty="0"/>
          </a:p>
        </p:txBody>
      </p:sp>
      <p:sp>
        <p:nvSpPr>
          <p:cNvPr id="40" name="Text 20">
            <a:extLst>
              <a:ext uri="{FF2B5EF4-FFF2-40B4-BE49-F238E27FC236}">
                <a16:creationId xmlns:a16="http://schemas.microsoft.com/office/drawing/2014/main" id="{3A090D99-2FA6-4DA5-ADCA-E88441748CAD}"/>
              </a:ext>
            </a:extLst>
          </p:cNvPr>
          <p:cNvSpPr/>
          <p:nvPr/>
        </p:nvSpPr>
        <p:spPr>
          <a:xfrm>
            <a:off x="7560785" y="4520630"/>
            <a:ext cx="217627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Более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высокий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процент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доезда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меньше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ручных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звонков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стороны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 err="1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администраторов</a:t>
            </a:r>
            <a:r>
              <a:rPr lang="en-US" sz="900" b="1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Напоминание в день визита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день посещения клиент получает финальное напоминание с точным временем и адресом филиала.</a:t>
            </a:r>
            <a:endParaRPr lang="en-US" sz="980" dirty="0"/>
          </a:p>
        </p:txBody>
      </p:sp>
      <p:sp>
        <p:nvSpPr>
          <p:cNvPr id="25" name="Shape 2">
            <a:extLst>
              <a:ext uri="{FF2B5EF4-FFF2-40B4-BE49-F238E27FC236}">
                <a16:creationId xmlns:a16="http://schemas.microsoft.com/office/drawing/2014/main" id="{9CDD7CA6-B168-41D4-BDBC-B3A78A301B79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F37F5798-15E0-40AC-9816-6F080395939E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6C32C071-6846-48D5-9C72-5495484D6AC6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1" name="Text 16">
            <a:extLst>
              <a:ext uri="{FF2B5EF4-FFF2-40B4-BE49-F238E27FC236}">
                <a16:creationId xmlns:a16="http://schemas.microsoft.com/office/drawing/2014/main" id="{2DBD527B-0E79-4700-97C2-046329E280BD}"/>
              </a:ext>
            </a:extLst>
          </p:cNvPr>
          <p:cNvSpPr/>
          <p:nvPr/>
        </p:nvSpPr>
        <p:spPr>
          <a:xfrm>
            <a:off x="7596491" y="2823983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6520A192-3962-4C5D-9FB9-1C11336A83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1" t="680" r="1" b="1"/>
          <a:stretch/>
        </p:blipFill>
        <p:spPr>
          <a:xfrm>
            <a:off x="1216301" y="1745520"/>
            <a:ext cx="5027086" cy="4446276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7">
            <a:extLst>
              <a:ext uri="{FF2B5EF4-FFF2-40B4-BE49-F238E27FC236}">
                <a16:creationId xmlns:a16="http://schemas.microsoft.com/office/drawing/2014/main" id="{01BD088B-FE4C-49B8-B300-8E27014767ED}"/>
              </a:ext>
            </a:extLst>
          </p:cNvPr>
          <p:cNvSpPr/>
          <p:nvPr/>
        </p:nvSpPr>
        <p:spPr>
          <a:xfrm>
            <a:off x="6346557" y="1608040"/>
            <a:ext cx="4840663" cy="361841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3" name="Shape 7">
            <a:extLst>
              <a:ext uri="{FF2B5EF4-FFF2-40B4-BE49-F238E27FC236}">
                <a16:creationId xmlns:a16="http://schemas.microsoft.com/office/drawing/2014/main" id="{77784ACD-4393-4CBD-A44C-CC9D58D1D934}"/>
              </a:ext>
            </a:extLst>
          </p:cNvPr>
          <p:cNvSpPr/>
          <p:nvPr/>
        </p:nvSpPr>
        <p:spPr>
          <a:xfrm>
            <a:off x="899334" y="1603688"/>
            <a:ext cx="4840664" cy="3618413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Shape 8">
            <a:extLst>
              <a:ext uri="{FF2B5EF4-FFF2-40B4-BE49-F238E27FC236}">
                <a16:creationId xmlns:a16="http://schemas.microsoft.com/office/drawing/2014/main" id="{C12E0319-B21D-43C3-AD51-653CE9836085}"/>
              </a:ext>
            </a:extLst>
          </p:cNvPr>
          <p:cNvSpPr/>
          <p:nvPr/>
        </p:nvSpPr>
        <p:spPr>
          <a:xfrm>
            <a:off x="6465378" y="1435940"/>
            <a:ext cx="791480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1" name="Shape 8">
            <a:extLst>
              <a:ext uri="{FF2B5EF4-FFF2-40B4-BE49-F238E27FC236}">
                <a16:creationId xmlns:a16="http://schemas.microsoft.com/office/drawing/2014/main" id="{ABE36E2E-2EC2-484B-8D73-1A0878CEFB8A}"/>
              </a:ext>
            </a:extLst>
          </p:cNvPr>
          <p:cNvSpPr/>
          <p:nvPr/>
        </p:nvSpPr>
        <p:spPr>
          <a:xfrm>
            <a:off x="1032052" y="1431589"/>
            <a:ext cx="909959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B4BBE89B-4641-4E17-9E4D-D80378342B0F}"/>
              </a:ext>
            </a:extLst>
          </p:cNvPr>
          <p:cNvSpPr/>
          <p:nvPr/>
        </p:nvSpPr>
        <p:spPr>
          <a:xfrm>
            <a:off x="1100841" y="1490152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endParaRPr lang="en-US" sz="760" dirty="0"/>
          </a:p>
        </p:txBody>
      </p:sp>
      <p:sp>
        <p:nvSpPr>
          <p:cNvPr id="33" name="Text 12">
            <a:extLst>
              <a:ext uri="{FF2B5EF4-FFF2-40B4-BE49-F238E27FC236}">
                <a16:creationId xmlns:a16="http://schemas.microsoft.com/office/drawing/2014/main" id="{93DE42AA-9C04-4F5F-9335-B0580744FF5C}"/>
              </a:ext>
            </a:extLst>
          </p:cNvPr>
          <p:cNvSpPr/>
          <p:nvPr/>
        </p:nvSpPr>
        <p:spPr>
          <a:xfrm>
            <a:off x="6553962" y="1490152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Вложение</a:t>
            </a:r>
            <a:endParaRPr lang="en-US" sz="760" dirty="0"/>
          </a:p>
        </p:txBody>
      </p:sp>
      <p:sp>
        <p:nvSpPr>
          <p:cNvPr id="34" name="Shape 13">
            <a:extLst>
              <a:ext uri="{FF2B5EF4-FFF2-40B4-BE49-F238E27FC236}">
                <a16:creationId xmlns:a16="http://schemas.microsoft.com/office/drawing/2014/main" id="{9E8C6D02-8F21-48A5-A5AA-06038283D4EE}"/>
              </a:ext>
            </a:extLst>
          </p:cNvPr>
          <p:cNvSpPr/>
          <p:nvPr/>
        </p:nvSpPr>
        <p:spPr>
          <a:xfrm>
            <a:off x="899335" y="5458106"/>
            <a:ext cx="5196665" cy="82296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5" name="Text 15">
            <a:extLst>
              <a:ext uri="{FF2B5EF4-FFF2-40B4-BE49-F238E27FC236}">
                <a16:creationId xmlns:a16="http://schemas.microsoft.com/office/drawing/2014/main" id="{FF8AA3EB-D81E-4F26-8123-4C6ED3E9524E}"/>
              </a:ext>
            </a:extLst>
          </p:cNvPr>
          <p:cNvSpPr/>
          <p:nvPr/>
        </p:nvSpPr>
        <p:spPr>
          <a:xfrm>
            <a:off x="1285826" y="5546931"/>
            <a:ext cx="597103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подтвердить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отменить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его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нужен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перенос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6" name="Text 16">
            <a:extLst>
              <a:ext uri="{FF2B5EF4-FFF2-40B4-BE49-F238E27FC236}">
                <a16:creationId xmlns:a16="http://schemas.microsoft.com/office/drawing/2014/main" id="{757D293C-09C3-4BF6-9A69-FFBFF8A27B85}"/>
              </a:ext>
            </a:extLst>
          </p:cNvPr>
          <p:cNvSpPr/>
          <p:nvPr/>
        </p:nvSpPr>
        <p:spPr>
          <a:xfrm>
            <a:off x="1156503" y="578729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7" name="Text 17">
            <a:extLst>
              <a:ext uri="{FF2B5EF4-FFF2-40B4-BE49-F238E27FC236}">
                <a16:creationId xmlns:a16="http://schemas.microsoft.com/office/drawing/2014/main" id="{E2B383FF-DF4F-46FF-AEFA-C869E9542957}"/>
              </a:ext>
            </a:extLst>
          </p:cNvPr>
          <p:cNvSpPr/>
          <p:nvPr/>
        </p:nvSpPr>
        <p:spPr>
          <a:xfrm>
            <a:off x="1285826" y="5766387"/>
            <a:ext cx="597103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распознан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автоответ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пересылку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ответственному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8" name="Text 18">
            <a:extLst>
              <a:ext uri="{FF2B5EF4-FFF2-40B4-BE49-F238E27FC236}">
                <a16:creationId xmlns:a16="http://schemas.microsoft.com/office/drawing/2014/main" id="{10BA56E0-468B-4995-882D-A3681D0FAFC5}"/>
              </a:ext>
            </a:extLst>
          </p:cNvPr>
          <p:cNvSpPr/>
          <p:nvPr/>
        </p:nvSpPr>
        <p:spPr>
          <a:xfrm>
            <a:off x="1156503" y="6001966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9" name="Text 19">
            <a:extLst>
              <a:ext uri="{FF2B5EF4-FFF2-40B4-BE49-F238E27FC236}">
                <a16:creationId xmlns:a16="http://schemas.microsoft.com/office/drawing/2014/main" id="{42704AB7-7DF5-4315-A47E-FD4B102341C3}"/>
              </a:ext>
            </a:extLst>
          </p:cNvPr>
          <p:cNvSpPr/>
          <p:nvPr/>
        </p:nvSpPr>
        <p:spPr>
          <a:xfrm>
            <a:off x="1285826" y="5985843"/>
            <a:ext cx="597103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прикрепить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изображение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дополнительную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информацию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Подтверждение, автоответ и вложения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умеет не только напоминать, но и обрабатывать ответы клиента, пересылать сложные случаи и прикладывать изображение.</a:t>
            </a:r>
            <a:endParaRPr lang="en-US" sz="980" dirty="0"/>
          </a:p>
        </p:txBody>
      </p:sp>
      <p:sp>
        <p:nvSpPr>
          <p:cNvPr id="25" name="Shape 2">
            <a:extLst>
              <a:ext uri="{FF2B5EF4-FFF2-40B4-BE49-F238E27FC236}">
                <a16:creationId xmlns:a16="http://schemas.microsoft.com/office/drawing/2014/main" id="{4F544B14-B166-49DC-9A48-A85FD6F7EAE8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77BE225D-A893-425C-8BFB-CF9269EB444B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9A4F9784-BA92-44F2-A7B5-1EA9E2A0C4CD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0" name="Text 14">
            <a:extLst>
              <a:ext uri="{FF2B5EF4-FFF2-40B4-BE49-F238E27FC236}">
                <a16:creationId xmlns:a16="http://schemas.microsoft.com/office/drawing/2014/main" id="{FF951CB3-4575-45D6-88E4-DD118E4D016A}"/>
              </a:ext>
            </a:extLst>
          </p:cNvPr>
          <p:cNvSpPr/>
          <p:nvPr/>
        </p:nvSpPr>
        <p:spPr>
          <a:xfrm>
            <a:off x="1156503" y="556390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6D4473CE-8801-482D-A205-D379C283B3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379" b="1207"/>
          <a:stretch/>
        </p:blipFill>
        <p:spPr>
          <a:xfrm>
            <a:off x="1032052" y="1791255"/>
            <a:ext cx="4567560" cy="3337028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6615C427-70B0-4093-A3A0-25563EE6EB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4" r="1287" b="953"/>
          <a:stretch/>
        </p:blipFill>
        <p:spPr>
          <a:xfrm>
            <a:off x="6509374" y="1790268"/>
            <a:ext cx="4541808" cy="3332948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5D6FAFE8-526F-496F-9CBE-2B3191DE6827}"/>
              </a:ext>
            </a:extLst>
          </p:cNvPr>
          <p:cNvSpPr/>
          <p:nvPr/>
        </p:nvSpPr>
        <p:spPr>
          <a:xfrm>
            <a:off x="5250664" y="1608038"/>
            <a:ext cx="3083272" cy="2588614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5" name="Shape 7">
            <a:extLst>
              <a:ext uri="{FF2B5EF4-FFF2-40B4-BE49-F238E27FC236}">
                <a16:creationId xmlns:a16="http://schemas.microsoft.com/office/drawing/2014/main" id="{83B01E4D-06A0-4E47-A19D-DEC57A04CE34}"/>
              </a:ext>
            </a:extLst>
          </p:cNvPr>
          <p:cNvSpPr/>
          <p:nvPr/>
        </p:nvSpPr>
        <p:spPr>
          <a:xfrm>
            <a:off x="548640" y="1603690"/>
            <a:ext cx="2175078" cy="2588614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6" name="Shape 8">
            <a:extLst>
              <a:ext uri="{FF2B5EF4-FFF2-40B4-BE49-F238E27FC236}">
                <a16:creationId xmlns:a16="http://schemas.microsoft.com/office/drawing/2014/main" id="{5C59AACC-7687-4DFC-94A4-25D152435786}"/>
              </a:ext>
            </a:extLst>
          </p:cNvPr>
          <p:cNvSpPr/>
          <p:nvPr/>
        </p:nvSpPr>
        <p:spPr>
          <a:xfrm>
            <a:off x="675263" y="1440833"/>
            <a:ext cx="1090225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47" name="Text 9">
            <a:extLst>
              <a:ext uri="{FF2B5EF4-FFF2-40B4-BE49-F238E27FC236}">
                <a16:creationId xmlns:a16="http://schemas.microsoft.com/office/drawing/2014/main" id="{C3BC1FE6-7DE3-4520-AF7A-1DF99BB93B58}"/>
              </a:ext>
            </a:extLst>
          </p:cNvPr>
          <p:cNvSpPr/>
          <p:nvPr/>
        </p:nvSpPr>
        <p:spPr>
          <a:xfrm>
            <a:off x="768533" y="1498307"/>
            <a:ext cx="903427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Кто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еще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участвует</a:t>
            </a:r>
            <a:endParaRPr lang="en-US" sz="760" dirty="0"/>
          </a:p>
        </p:txBody>
      </p:sp>
      <p:sp>
        <p:nvSpPr>
          <p:cNvPr id="48" name="Text 10">
            <a:extLst>
              <a:ext uri="{FF2B5EF4-FFF2-40B4-BE49-F238E27FC236}">
                <a16:creationId xmlns:a16="http://schemas.microsoft.com/office/drawing/2014/main" id="{9B03A76E-7C60-41D7-B36B-3BC3986068AB}"/>
              </a:ext>
            </a:extLst>
          </p:cNvPr>
          <p:cNvSpPr/>
          <p:nvPr/>
        </p:nvSpPr>
        <p:spPr>
          <a:xfrm>
            <a:off x="1177225" y="1953744"/>
            <a:ext cx="1005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Менеджеры</a:t>
            </a:r>
            <a:endParaRPr lang="en-US" sz="1100" dirty="0"/>
          </a:p>
        </p:txBody>
      </p:sp>
      <p:sp>
        <p:nvSpPr>
          <p:cNvPr id="49" name="Shape 11">
            <a:extLst>
              <a:ext uri="{FF2B5EF4-FFF2-40B4-BE49-F238E27FC236}">
                <a16:creationId xmlns:a16="http://schemas.microsoft.com/office/drawing/2014/main" id="{AC7900B8-3F08-498C-9F27-5020D2ADEAF6}"/>
              </a:ext>
            </a:extLst>
          </p:cNvPr>
          <p:cNvSpPr/>
          <p:nvPr/>
        </p:nvSpPr>
        <p:spPr>
          <a:xfrm>
            <a:off x="852929" y="2630608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50" name="Text 12">
            <a:extLst>
              <a:ext uri="{FF2B5EF4-FFF2-40B4-BE49-F238E27FC236}">
                <a16:creationId xmlns:a16="http://schemas.microsoft.com/office/drawing/2014/main" id="{C8A59DA4-301F-4A76-8665-3B7F8EDA4178}"/>
              </a:ext>
            </a:extLst>
          </p:cNvPr>
          <p:cNvSpPr/>
          <p:nvPr/>
        </p:nvSpPr>
        <p:spPr>
          <a:xfrm>
            <a:off x="944369" y="2684602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 и ответы</a:t>
            </a:r>
            <a:endParaRPr lang="en-US" sz="800" dirty="0"/>
          </a:p>
        </p:txBody>
      </p:sp>
      <p:sp>
        <p:nvSpPr>
          <p:cNvPr id="51" name="Shape 13">
            <a:extLst>
              <a:ext uri="{FF2B5EF4-FFF2-40B4-BE49-F238E27FC236}">
                <a16:creationId xmlns:a16="http://schemas.microsoft.com/office/drawing/2014/main" id="{B15ACB3D-334F-4C19-8684-3C57E35CE0AE}"/>
              </a:ext>
            </a:extLst>
          </p:cNvPr>
          <p:cNvSpPr/>
          <p:nvPr/>
        </p:nvSpPr>
        <p:spPr>
          <a:xfrm>
            <a:off x="852929" y="2978080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52" name="Text 14">
            <a:extLst>
              <a:ext uri="{FF2B5EF4-FFF2-40B4-BE49-F238E27FC236}">
                <a16:creationId xmlns:a16="http://schemas.microsoft.com/office/drawing/2014/main" id="{1C0EDD73-1BA0-4DFB-92A3-E8FBA559C1DE}"/>
              </a:ext>
            </a:extLst>
          </p:cNvPr>
          <p:cNvSpPr/>
          <p:nvPr/>
        </p:nvSpPr>
        <p:spPr>
          <a:xfrm>
            <a:off x="944369" y="3032074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Исключения рабочих мест</a:t>
            </a:r>
            <a:endParaRPr lang="en-US" sz="800" dirty="0"/>
          </a:p>
        </p:txBody>
      </p:sp>
      <p:sp>
        <p:nvSpPr>
          <p:cNvPr id="57" name="Text 19">
            <a:extLst>
              <a:ext uri="{FF2B5EF4-FFF2-40B4-BE49-F238E27FC236}">
                <a16:creationId xmlns:a16="http://schemas.microsoft.com/office/drawing/2014/main" id="{F0269AA9-4BD3-4326-ACF2-3FCA418D2C1F}"/>
              </a:ext>
            </a:extLst>
          </p:cNvPr>
          <p:cNvSpPr/>
          <p:nvPr/>
        </p:nvSpPr>
        <p:spPr>
          <a:xfrm>
            <a:off x="2716032" y="2798064"/>
            <a:ext cx="3108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E4B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600" dirty="0"/>
          </a:p>
        </p:txBody>
      </p:sp>
      <p:sp>
        <p:nvSpPr>
          <p:cNvPr id="58" name="Shape 20">
            <a:extLst>
              <a:ext uri="{FF2B5EF4-FFF2-40B4-BE49-F238E27FC236}">
                <a16:creationId xmlns:a16="http://schemas.microsoft.com/office/drawing/2014/main" id="{F06FE422-35EC-413C-83E4-22B31E47D68A}"/>
              </a:ext>
            </a:extLst>
          </p:cNvPr>
          <p:cNvSpPr/>
          <p:nvPr/>
        </p:nvSpPr>
        <p:spPr>
          <a:xfrm>
            <a:off x="3006710" y="1960296"/>
            <a:ext cx="1920240" cy="2011680"/>
          </a:xfrm>
          <a:prstGeom prst="roundRect">
            <a:avLst>
              <a:gd name="adj" fmla="val 3810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9" name="Text 21">
            <a:extLst>
              <a:ext uri="{FF2B5EF4-FFF2-40B4-BE49-F238E27FC236}">
                <a16:creationId xmlns:a16="http://schemas.microsoft.com/office/drawing/2014/main" id="{3F8DCA4E-5093-4974-A559-CC1F544F70F8}"/>
              </a:ext>
            </a:extLst>
          </p:cNvPr>
          <p:cNvSpPr/>
          <p:nvPr/>
        </p:nvSpPr>
        <p:spPr>
          <a:xfrm>
            <a:off x="3317606" y="2218947"/>
            <a:ext cx="1298448" cy="418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2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12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включить</a:t>
            </a:r>
            <a:endParaRPr lang="en-US" sz="1200" dirty="0"/>
          </a:p>
          <a:p>
            <a:pPr algn="ctr"/>
            <a:r>
              <a:rPr lang="en-US" sz="12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дополнительно</a:t>
            </a:r>
            <a:endParaRPr lang="en-US" sz="1200" dirty="0"/>
          </a:p>
        </p:txBody>
      </p:sp>
      <p:sp>
        <p:nvSpPr>
          <p:cNvPr id="60" name="Shape 22">
            <a:extLst>
              <a:ext uri="{FF2B5EF4-FFF2-40B4-BE49-F238E27FC236}">
                <a16:creationId xmlns:a16="http://schemas.microsoft.com/office/drawing/2014/main" id="{4F8E1A4A-289E-4FD3-AEAF-DCFA55C9706E}"/>
              </a:ext>
            </a:extLst>
          </p:cNvPr>
          <p:cNvSpPr/>
          <p:nvPr/>
        </p:nvSpPr>
        <p:spPr>
          <a:xfrm>
            <a:off x="3474699" y="2838120"/>
            <a:ext cx="998825" cy="30502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61" name="Text 23">
            <a:extLst>
              <a:ext uri="{FF2B5EF4-FFF2-40B4-BE49-F238E27FC236}">
                <a16:creationId xmlns:a16="http://schemas.microsoft.com/office/drawing/2014/main" id="{DA0B1CB0-9E30-40C9-B011-92B6EB148D66}"/>
              </a:ext>
            </a:extLst>
          </p:cNvPr>
          <p:cNvSpPr/>
          <p:nvPr/>
        </p:nvSpPr>
        <p:spPr>
          <a:xfrm>
            <a:off x="3599210" y="2878819"/>
            <a:ext cx="749804" cy="2192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Уведомления менеджерам</a:t>
            </a:r>
            <a:endParaRPr lang="en-US" sz="820" dirty="0"/>
          </a:p>
        </p:txBody>
      </p:sp>
      <p:sp>
        <p:nvSpPr>
          <p:cNvPr id="64" name="Text 27">
            <a:extLst>
              <a:ext uri="{FF2B5EF4-FFF2-40B4-BE49-F238E27FC236}">
                <a16:creationId xmlns:a16="http://schemas.microsoft.com/office/drawing/2014/main" id="{E2A5F75F-062B-4C6F-8721-6A86AB3534B5}"/>
              </a:ext>
            </a:extLst>
          </p:cNvPr>
          <p:cNvSpPr/>
          <p:nvPr/>
        </p:nvSpPr>
        <p:spPr>
          <a:xfrm>
            <a:off x="5513912" y="1882590"/>
            <a:ext cx="1829671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произойдет дальше</a:t>
            </a:r>
            <a:endParaRPr lang="en-US" sz="1100" dirty="0"/>
          </a:p>
        </p:txBody>
      </p:sp>
      <p:sp>
        <p:nvSpPr>
          <p:cNvPr id="65" name="Text 29">
            <a:extLst>
              <a:ext uri="{FF2B5EF4-FFF2-40B4-BE49-F238E27FC236}">
                <a16:creationId xmlns:a16="http://schemas.microsoft.com/office/drawing/2014/main" id="{FDD95004-F567-453A-8EC5-9B8DADF71A82}"/>
              </a:ext>
            </a:extLst>
          </p:cNvPr>
          <p:cNvSpPr/>
          <p:nvPr/>
        </p:nvSpPr>
        <p:spPr>
          <a:xfrm>
            <a:off x="5634524" y="2254218"/>
            <a:ext cx="207568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заранее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краткую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карточку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перед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визитом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60" dirty="0"/>
          </a:p>
        </p:txBody>
      </p:sp>
      <p:sp>
        <p:nvSpPr>
          <p:cNvPr id="66" name="Text 30">
            <a:extLst>
              <a:ext uri="{FF2B5EF4-FFF2-40B4-BE49-F238E27FC236}">
                <a16:creationId xmlns:a16="http://schemas.microsoft.com/office/drawing/2014/main" id="{A7F6B803-917B-4498-B8A6-D4BAEF59C536}"/>
              </a:ext>
            </a:extLst>
          </p:cNvPr>
          <p:cNvSpPr/>
          <p:nvPr/>
        </p:nvSpPr>
        <p:spPr>
          <a:xfrm>
            <a:off x="5483597" y="2543772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67" name="Text 31">
            <a:extLst>
              <a:ext uri="{FF2B5EF4-FFF2-40B4-BE49-F238E27FC236}">
                <a16:creationId xmlns:a16="http://schemas.microsoft.com/office/drawing/2014/main" id="{7BDAFE30-9B4E-4E16-B778-55B2F65DAD84}"/>
              </a:ext>
            </a:extLst>
          </p:cNvPr>
          <p:cNvSpPr/>
          <p:nvPr/>
        </p:nvSpPr>
        <p:spPr>
          <a:xfrm>
            <a:off x="5620757" y="2644332"/>
            <a:ext cx="207568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Нераспознанные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ответы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«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требуется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перенос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отправить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ответственному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сотруднику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60" dirty="0"/>
          </a:p>
        </p:txBody>
      </p:sp>
      <p:sp>
        <p:nvSpPr>
          <p:cNvPr id="68" name="Text 33">
            <a:extLst>
              <a:ext uri="{FF2B5EF4-FFF2-40B4-BE49-F238E27FC236}">
                <a16:creationId xmlns:a16="http://schemas.microsoft.com/office/drawing/2014/main" id="{5A6192E5-3328-405A-80D5-3038171BE54C}"/>
              </a:ext>
            </a:extLst>
          </p:cNvPr>
          <p:cNvSpPr/>
          <p:nvPr/>
        </p:nvSpPr>
        <p:spPr>
          <a:xfrm>
            <a:off x="5634523" y="3056623"/>
            <a:ext cx="269941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Отдельные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рабочие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места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исключить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автоматических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сценариев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60" dirty="0"/>
          </a:p>
        </p:txBody>
      </p:sp>
      <p:sp>
        <p:nvSpPr>
          <p:cNvPr id="69" name="Text 34">
            <a:extLst>
              <a:ext uri="{FF2B5EF4-FFF2-40B4-BE49-F238E27FC236}">
                <a16:creationId xmlns:a16="http://schemas.microsoft.com/office/drawing/2014/main" id="{2BB2DAC5-4D38-43A9-8D98-330DE745E613}"/>
              </a:ext>
            </a:extLst>
          </p:cNvPr>
          <p:cNvSpPr/>
          <p:nvPr/>
        </p:nvSpPr>
        <p:spPr>
          <a:xfrm>
            <a:off x="5483597" y="335594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70" name="Text 35">
            <a:extLst>
              <a:ext uri="{FF2B5EF4-FFF2-40B4-BE49-F238E27FC236}">
                <a16:creationId xmlns:a16="http://schemas.microsoft.com/office/drawing/2014/main" id="{3F53721C-0704-4C30-93CB-B757177840A1}"/>
              </a:ext>
            </a:extLst>
          </p:cNvPr>
          <p:cNvSpPr/>
          <p:nvPr/>
        </p:nvSpPr>
        <p:spPr>
          <a:xfrm>
            <a:off x="5620757" y="3385774"/>
            <a:ext cx="26994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Права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доступа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позволяют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ограничить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изменение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настроек</a:t>
            </a: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60" dirty="0"/>
          </a:p>
        </p:txBody>
      </p:sp>
      <p:sp>
        <p:nvSpPr>
          <p:cNvPr id="71" name="Shape 36">
            <a:extLst>
              <a:ext uri="{FF2B5EF4-FFF2-40B4-BE49-F238E27FC236}">
                <a16:creationId xmlns:a16="http://schemas.microsoft.com/office/drawing/2014/main" id="{942F84BF-8F5F-44DE-BC48-12E64AAFBDE8}"/>
              </a:ext>
            </a:extLst>
          </p:cNvPr>
          <p:cNvSpPr/>
          <p:nvPr/>
        </p:nvSpPr>
        <p:spPr>
          <a:xfrm>
            <a:off x="548640" y="4844581"/>
            <a:ext cx="5972233" cy="889074"/>
          </a:xfrm>
          <a:prstGeom prst="roundRect">
            <a:avLst>
              <a:gd name="adj" fmla="val 13793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72" name="Text 37">
            <a:extLst>
              <a:ext uri="{FF2B5EF4-FFF2-40B4-BE49-F238E27FC236}">
                <a16:creationId xmlns:a16="http://schemas.microsoft.com/office/drawing/2014/main" id="{3D9A7AA0-CFD9-4338-82CE-C01FB17121B7}"/>
              </a:ext>
            </a:extLst>
          </p:cNvPr>
          <p:cNvSpPr/>
          <p:nvPr/>
        </p:nvSpPr>
        <p:spPr>
          <a:xfrm>
            <a:off x="914975" y="4976608"/>
            <a:ext cx="5146130" cy="5781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видит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только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нужные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а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сотрудники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подключаются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диалогу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только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нужный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момент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1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Менеджеры, статусы и исключения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00681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Дополнительные настройки помогают встроить напоминания в реальную работу филиала.</a:t>
            </a:r>
            <a:endParaRPr lang="en-US" sz="980" dirty="0"/>
          </a:p>
        </p:txBody>
      </p:sp>
      <p:sp>
        <p:nvSpPr>
          <p:cNvPr id="43" name="Text 9">
            <a:extLst>
              <a:ext uri="{FF2B5EF4-FFF2-40B4-BE49-F238E27FC236}">
                <a16:creationId xmlns:a16="http://schemas.microsoft.com/office/drawing/2014/main" id="{510A30A0-0003-4865-A3F2-927EAA26068A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73" name="Text 28">
            <a:extLst>
              <a:ext uri="{FF2B5EF4-FFF2-40B4-BE49-F238E27FC236}">
                <a16:creationId xmlns:a16="http://schemas.microsoft.com/office/drawing/2014/main" id="{D8389810-7CBF-4D43-8951-69E82D7A7811}"/>
              </a:ext>
            </a:extLst>
          </p:cNvPr>
          <p:cNvSpPr/>
          <p:nvPr/>
        </p:nvSpPr>
        <p:spPr>
          <a:xfrm>
            <a:off x="5479079" y="2218947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74" name="Text 32">
            <a:extLst>
              <a:ext uri="{FF2B5EF4-FFF2-40B4-BE49-F238E27FC236}">
                <a16:creationId xmlns:a16="http://schemas.microsoft.com/office/drawing/2014/main" id="{CC40C240-475D-4F0C-813A-DF2FF0A5306A}"/>
              </a:ext>
            </a:extLst>
          </p:cNvPr>
          <p:cNvSpPr/>
          <p:nvPr/>
        </p:nvSpPr>
        <p:spPr>
          <a:xfrm>
            <a:off x="5479079" y="302244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34" name="Shape 7">
            <a:extLst>
              <a:ext uri="{FF2B5EF4-FFF2-40B4-BE49-F238E27FC236}">
                <a16:creationId xmlns:a16="http://schemas.microsoft.com/office/drawing/2014/main" id="{5D6FAFE8-526F-496F-9CBE-2B3191DE6827}"/>
              </a:ext>
            </a:extLst>
          </p:cNvPr>
          <p:cNvSpPr/>
          <p:nvPr/>
        </p:nvSpPr>
        <p:spPr>
          <a:xfrm>
            <a:off x="8627521" y="1603690"/>
            <a:ext cx="2512781" cy="4906348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627" y="1745986"/>
            <a:ext cx="2175251" cy="4719190"/>
          </a:xfrm>
          <a:prstGeom prst="rect">
            <a:avLst/>
          </a:prstGeom>
        </p:spPr>
      </p:pic>
      <p:sp>
        <p:nvSpPr>
          <p:cNvPr id="36" name="Shape 8">
            <a:extLst>
              <a:ext uri="{FF2B5EF4-FFF2-40B4-BE49-F238E27FC236}">
                <a16:creationId xmlns:a16="http://schemas.microsoft.com/office/drawing/2014/main" id="{38E72BFC-91E2-491B-94F4-DB7ACE87D197}"/>
              </a:ext>
            </a:extLst>
          </p:cNvPr>
          <p:cNvSpPr/>
          <p:nvPr/>
        </p:nvSpPr>
        <p:spPr>
          <a:xfrm>
            <a:off x="8730829" y="1440833"/>
            <a:ext cx="1826335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7" name="Text 9">
            <a:extLst>
              <a:ext uri="{FF2B5EF4-FFF2-40B4-BE49-F238E27FC236}">
                <a16:creationId xmlns:a16="http://schemas.microsoft.com/office/drawing/2014/main" id="{D3E0B3C3-6F65-49E9-9466-BF329BA089AD}"/>
              </a:ext>
            </a:extLst>
          </p:cNvPr>
          <p:cNvSpPr/>
          <p:nvPr/>
        </p:nvSpPr>
        <p:spPr>
          <a:xfrm>
            <a:off x="8824099" y="1507543"/>
            <a:ext cx="1616485" cy="1097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Уведомление администратора об отменах и переносах визитов</a:t>
            </a:r>
            <a:endParaRPr lang="en-US" sz="760" dirty="0"/>
          </a:p>
        </p:txBody>
      </p:sp>
      <p:sp>
        <p:nvSpPr>
          <p:cNvPr id="38" name="Shape 2">
            <a:extLst>
              <a:ext uri="{FF2B5EF4-FFF2-40B4-BE49-F238E27FC236}">
                <a16:creationId xmlns:a16="http://schemas.microsoft.com/office/drawing/2014/main" id="{74BB3221-F03D-44AD-8E63-81D4DAA0B01D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39" name="Text 3">
            <a:extLst>
              <a:ext uri="{FF2B5EF4-FFF2-40B4-BE49-F238E27FC236}">
                <a16:creationId xmlns:a16="http://schemas.microsoft.com/office/drawing/2014/main" id="{F4E605E6-B1AA-4AFF-A9C4-445CE8B9F874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7">
            <a:extLst>
              <a:ext uri="{FF2B5EF4-FFF2-40B4-BE49-F238E27FC236}">
                <a16:creationId xmlns:a16="http://schemas.microsoft.com/office/drawing/2014/main" id="{0B8CAE8F-C2FE-4345-9532-28D6B0F0619D}"/>
              </a:ext>
            </a:extLst>
          </p:cNvPr>
          <p:cNvSpPr/>
          <p:nvPr/>
        </p:nvSpPr>
        <p:spPr>
          <a:xfrm>
            <a:off x="86738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4" name="Shape 8">
            <a:extLst>
              <a:ext uri="{FF2B5EF4-FFF2-40B4-BE49-F238E27FC236}">
                <a16:creationId xmlns:a16="http://schemas.microsoft.com/office/drawing/2014/main" id="{DD60056E-3350-4D6B-9E86-577A624DF9D2}"/>
              </a:ext>
            </a:extLst>
          </p:cNvPr>
          <p:cNvSpPr/>
          <p:nvPr/>
        </p:nvSpPr>
        <p:spPr>
          <a:xfrm>
            <a:off x="103197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5" name="Text 9">
            <a:extLst>
              <a:ext uri="{FF2B5EF4-FFF2-40B4-BE49-F238E27FC236}">
                <a16:creationId xmlns:a16="http://schemas.microsoft.com/office/drawing/2014/main" id="{F387DFC1-6327-4477-850A-E105A07E2359}"/>
              </a:ext>
            </a:extLst>
          </p:cNvPr>
          <p:cNvSpPr/>
          <p:nvPr/>
        </p:nvSpPr>
        <p:spPr>
          <a:xfrm rot="500783">
            <a:off x="104068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46" name="Text 10">
            <a:extLst>
              <a:ext uri="{FF2B5EF4-FFF2-40B4-BE49-F238E27FC236}">
                <a16:creationId xmlns:a16="http://schemas.microsoft.com/office/drawing/2014/main" id="{F828F271-04A7-41BD-A8AA-BDA5AA92683F}"/>
              </a:ext>
            </a:extLst>
          </p:cNvPr>
          <p:cNvSpPr/>
          <p:nvPr/>
        </p:nvSpPr>
        <p:spPr>
          <a:xfrm>
            <a:off x="1397733" y="175390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100" b="1" dirty="0"/>
              <a:t>Резервная отправка через </a:t>
            </a:r>
            <a:r>
              <a:rPr lang="en-US" sz="1100" b="1" dirty="0"/>
              <a:t>SMS</a:t>
            </a:r>
          </a:p>
        </p:txBody>
      </p:sp>
      <p:sp>
        <p:nvSpPr>
          <p:cNvPr id="47" name="Text 11">
            <a:extLst>
              <a:ext uri="{FF2B5EF4-FFF2-40B4-BE49-F238E27FC236}">
                <a16:creationId xmlns:a16="http://schemas.microsoft.com/office/drawing/2014/main" id="{1D4E4FC7-3826-471C-AEC7-5A546469F031}"/>
              </a:ext>
            </a:extLst>
          </p:cNvPr>
          <p:cNvSpPr/>
          <p:nvPr/>
        </p:nvSpPr>
        <p:spPr>
          <a:xfrm>
            <a:off x="1075518" y="2309624"/>
            <a:ext cx="2615184" cy="5549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у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WhatsApp/Telegram/Max,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SMS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отдельному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48" name="Shape 12">
            <a:extLst>
              <a:ext uri="{FF2B5EF4-FFF2-40B4-BE49-F238E27FC236}">
                <a16:creationId xmlns:a16="http://schemas.microsoft.com/office/drawing/2014/main" id="{003DB7E5-AAB0-47FB-B91B-7BFF303C798D}"/>
              </a:ext>
            </a:extLst>
          </p:cNvPr>
          <p:cNvSpPr/>
          <p:nvPr/>
        </p:nvSpPr>
        <p:spPr>
          <a:xfrm>
            <a:off x="425066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9" name="Shape 13">
            <a:extLst>
              <a:ext uri="{FF2B5EF4-FFF2-40B4-BE49-F238E27FC236}">
                <a16:creationId xmlns:a16="http://schemas.microsoft.com/office/drawing/2014/main" id="{C5D30351-CC61-4517-A7FE-0C575DACBFD3}"/>
              </a:ext>
            </a:extLst>
          </p:cNvPr>
          <p:cNvSpPr/>
          <p:nvPr/>
        </p:nvSpPr>
        <p:spPr>
          <a:xfrm>
            <a:off x="441525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50" name="Text 14">
            <a:extLst>
              <a:ext uri="{FF2B5EF4-FFF2-40B4-BE49-F238E27FC236}">
                <a16:creationId xmlns:a16="http://schemas.microsoft.com/office/drawing/2014/main" id="{91574079-7DDE-46BF-86BA-A87794FC7612}"/>
              </a:ext>
            </a:extLst>
          </p:cNvPr>
          <p:cNvSpPr/>
          <p:nvPr/>
        </p:nvSpPr>
        <p:spPr>
          <a:xfrm rot="500783">
            <a:off x="442396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51" name="Text 15">
            <a:extLst>
              <a:ext uri="{FF2B5EF4-FFF2-40B4-BE49-F238E27FC236}">
                <a16:creationId xmlns:a16="http://schemas.microsoft.com/office/drawing/2014/main" id="{EF702B76-8A82-4FF2-B3AC-75F011A47FF3}"/>
              </a:ext>
            </a:extLst>
          </p:cNvPr>
          <p:cNvSpPr/>
          <p:nvPr/>
        </p:nvSpPr>
        <p:spPr>
          <a:xfrm>
            <a:off x="4781013" y="1776873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Исключения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рабочим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местам</a:t>
            </a:r>
            <a:endParaRPr lang="en-US" sz="1100" dirty="0"/>
          </a:p>
        </p:txBody>
      </p:sp>
      <p:sp>
        <p:nvSpPr>
          <p:cNvPr id="52" name="Text 16">
            <a:extLst>
              <a:ext uri="{FF2B5EF4-FFF2-40B4-BE49-F238E27FC236}">
                <a16:creationId xmlns:a16="http://schemas.microsoft.com/office/drawing/2014/main" id="{E2019748-ECFF-42DA-9EEF-6BCBF9CBE32D}"/>
              </a:ext>
            </a:extLst>
          </p:cNvPr>
          <p:cNvSpPr/>
          <p:nvPr/>
        </p:nvSpPr>
        <p:spPr>
          <a:xfrm>
            <a:off x="4458798" y="2309624"/>
            <a:ext cx="2615184" cy="5549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Некоторые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рабочие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53" name="Shape 17">
            <a:extLst>
              <a:ext uri="{FF2B5EF4-FFF2-40B4-BE49-F238E27FC236}">
                <a16:creationId xmlns:a16="http://schemas.microsoft.com/office/drawing/2014/main" id="{2A19AC55-638B-4612-B94B-5C11D2BDF53A}"/>
              </a:ext>
            </a:extLst>
          </p:cNvPr>
          <p:cNvSpPr/>
          <p:nvPr/>
        </p:nvSpPr>
        <p:spPr>
          <a:xfrm>
            <a:off x="763394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4" name="Shape 18">
            <a:extLst>
              <a:ext uri="{FF2B5EF4-FFF2-40B4-BE49-F238E27FC236}">
                <a16:creationId xmlns:a16="http://schemas.microsoft.com/office/drawing/2014/main" id="{54EE13E8-09A0-4B6D-96DE-09B2EFCD1081}"/>
              </a:ext>
            </a:extLst>
          </p:cNvPr>
          <p:cNvSpPr/>
          <p:nvPr/>
        </p:nvSpPr>
        <p:spPr>
          <a:xfrm>
            <a:off x="779853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55" name="Text 19">
            <a:extLst>
              <a:ext uri="{FF2B5EF4-FFF2-40B4-BE49-F238E27FC236}">
                <a16:creationId xmlns:a16="http://schemas.microsoft.com/office/drawing/2014/main" id="{89447942-DA44-4C34-9C45-E0E4233EA55B}"/>
              </a:ext>
            </a:extLst>
          </p:cNvPr>
          <p:cNvSpPr/>
          <p:nvPr/>
        </p:nvSpPr>
        <p:spPr>
          <a:xfrm rot="500783">
            <a:off x="780724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56" name="Text 20">
            <a:extLst>
              <a:ext uri="{FF2B5EF4-FFF2-40B4-BE49-F238E27FC236}">
                <a16:creationId xmlns:a16="http://schemas.microsoft.com/office/drawing/2014/main" id="{F04307C5-25D1-4DEE-8383-68E9CE1DDAF8}"/>
              </a:ext>
            </a:extLst>
          </p:cNvPr>
          <p:cNvSpPr/>
          <p:nvPr/>
        </p:nvSpPr>
        <p:spPr>
          <a:xfrm>
            <a:off x="8164293" y="1784076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Часовой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пояс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endParaRPr lang="en-US" sz="1100" dirty="0"/>
          </a:p>
        </p:txBody>
      </p:sp>
      <p:sp>
        <p:nvSpPr>
          <p:cNvPr id="57" name="Text 21">
            <a:extLst>
              <a:ext uri="{FF2B5EF4-FFF2-40B4-BE49-F238E27FC236}">
                <a16:creationId xmlns:a16="http://schemas.microsoft.com/office/drawing/2014/main" id="{855AA0A9-E766-4CA1-90BF-EB68F640A3EE}"/>
              </a:ext>
            </a:extLst>
          </p:cNvPr>
          <p:cNvSpPr/>
          <p:nvPr/>
        </p:nvSpPr>
        <p:spPr>
          <a:xfrm>
            <a:off x="7842078" y="2309624"/>
            <a:ext cx="2615184" cy="5549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учитывается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вместе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настройками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58" name="Shape 22">
            <a:extLst>
              <a:ext uri="{FF2B5EF4-FFF2-40B4-BE49-F238E27FC236}">
                <a16:creationId xmlns:a16="http://schemas.microsoft.com/office/drawing/2014/main" id="{1200BBAE-4969-4AC1-B07B-0360CE1C86EA}"/>
              </a:ext>
            </a:extLst>
          </p:cNvPr>
          <p:cNvSpPr/>
          <p:nvPr/>
        </p:nvSpPr>
        <p:spPr>
          <a:xfrm>
            <a:off x="86738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9" name="Shape 23">
            <a:extLst>
              <a:ext uri="{FF2B5EF4-FFF2-40B4-BE49-F238E27FC236}">
                <a16:creationId xmlns:a16="http://schemas.microsoft.com/office/drawing/2014/main" id="{E7E6E8A2-2C4D-46B3-BA74-B9F3E5EB16FE}"/>
              </a:ext>
            </a:extLst>
          </p:cNvPr>
          <p:cNvSpPr/>
          <p:nvPr/>
        </p:nvSpPr>
        <p:spPr>
          <a:xfrm>
            <a:off x="103197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0" name="Text 24">
            <a:extLst>
              <a:ext uri="{FF2B5EF4-FFF2-40B4-BE49-F238E27FC236}">
                <a16:creationId xmlns:a16="http://schemas.microsoft.com/office/drawing/2014/main" id="{0E29B716-C884-4498-BE29-35D112E3B500}"/>
              </a:ext>
            </a:extLst>
          </p:cNvPr>
          <p:cNvSpPr/>
          <p:nvPr/>
        </p:nvSpPr>
        <p:spPr>
          <a:xfrm rot="500783">
            <a:off x="104068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61" name="Text 25">
            <a:extLst>
              <a:ext uri="{FF2B5EF4-FFF2-40B4-BE49-F238E27FC236}">
                <a16:creationId xmlns:a16="http://schemas.microsoft.com/office/drawing/2014/main" id="{34929359-5706-4C15-BBDB-FB589E93F173}"/>
              </a:ext>
            </a:extLst>
          </p:cNvPr>
          <p:cNvSpPr/>
          <p:nvPr/>
        </p:nvSpPr>
        <p:spPr>
          <a:xfrm>
            <a:off x="139773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Права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доступа</a:t>
            </a:r>
            <a:endParaRPr lang="en-US" sz="1100" dirty="0"/>
          </a:p>
        </p:txBody>
      </p:sp>
      <p:sp>
        <p:nvSpPr>
          <p:cNvPr id="62" name="Text 26">
            <a:extLst>
              <a:ext uri="{FF2B5EF4-FFF2-40B4-BE49-F238E27FC236}">
                <a16:creationId xmlns:a16="http://schemas.microsoft.com/office/drawing/2014/main" id="{BCE8B58C-42DE-4BA1-885A-4288E7F082E8}"/>
              </a:ext>
            </a:extLst>
          </p:cNvPr>
          <p:cNvSpPr/>
          <p:nvPr/>
        </p:nvSpPr>
        <p:spPr>
          <a:xfrm>
            <a:off x="1075518" y="4229864"/>
            <a:ext cx="2615184" cy="5549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Изменение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настроек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ограничить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группой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доступа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3" name="Shape 27">
            <a:extLst>
              <a:ext uri="{FF2B5EF4-FFF2-40B4-BE49-F238E27FC236}">
                <a16:creationId xmlns:a16="http://schemas.microsoft.com/office/drawing/2014/main" id="{C76E7A88-A939-4C64-A7CD-87CAE77A5F8A}"/>
              </a:ext>
            </a:extLst>
          </p:cNvPr>
          <p:cNvSpPr/>
          <p:nvPr/>
        </p:nvSpPr>
        <p:spPr>
          <a:xfrm>
            <a:off x="425066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4" name="Shape 28">
            <a:extLst>
              <a:ext uri="{FF2B5EF4-FFF2-40B4-BE49-F238E27FC236}">
                <a16:creationId xmlns:a16="http://schemas.microsoft.com/office/drawing/2014/main" id="{2AA67178-2FDF-4BAA-8797-D61816C8049E}"/>
              </a:ext>
            </a:extLst>
          </p:cNvPr>
          <p:cNvSpPr/>
          <p:nvPr/>
        </p:nvSpPr>
        <p:spPr>
          <a:xfrm>
            <a:off x="441525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5" name="Text 29">
            <a:extLst>
              <a:ext uri="{FF2B5EF4-FFF2-40B4-BE49-F238E27FC236}">
                <a16:creationId xmlns:a16="http://schemas.microsoft.com/office/drawing/2014/main" id="{075912B8-77E9-4B45-9976-8C47AD2B0D96}"/>
              </a:ext>
            </a:extLst>
          </p:cNvPr>
          <p:cNvSpPr/>
          <p:nvPr/>
        </p:nvSpPr>
        <p:spPr>
          <a:xfrm rot="500783">
            <a:off x="442396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66" name="Text 30">
            <a:extLst>
              <a:ext uri="{FF2B5EF4-FFF2-40B4-BE49-F238E27FC236}">
                <a16:creationId xmlns:a16="http://schemas.microsoft.com/office/drawing/2014/main" id="{6E38237E-A793-4360-BFE5-F44B37A49BD2}"/>
              </a:ext>
            </a:extLst>
          </p:cNvPr>
          <p:cNvSpPr/>
          <p:nvPr/>
        </p:nvSpPr>
        <p:spPr>
          <a:xfrm>
            <a:off x="478101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100" b="1" dirty="0"/>
              <a:t>История всех уведомлений</a:t>
            </a:r>
            <a:endParaRPr lang="en-US" sz="1100" b="1" dirty="0"/>
          </a:p>
        </p:txBody>
      </p:sp>
      <p:sp>
        <p:nvSpPr>
          <p:cNvPr id="67" name="Text 31">
            <a:extLst>
              <a:ext uri="{FF2B5EF4-FFF2-40B4-BE49-F238E27FC236}">
                <a16:creationId xmlns:a16="http://schemas.microsoft.com/office/drawing/2014/main" id="{937D0151-3448-45B7-96E8-47FE1817E554}"/>
              </a:ext>
            </a:extLst>
          </p:cNvPr>
          <p:cNvSpPr/>
          <p:nvPr/>
        </p:nvSpPr>
        <p:spPr>
          <a:xfrm>
            <a:off x="4458798" y="4229864"/>
            <a:ext cx="2615184" cy="5549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хранит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статусы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оповещений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8" name="Shape 32">
            <a:extLst>
              <a:ext uri="{FF2B5EF4-FFF2-40B4-BE49-F238E27FC236}">
                <a16:creationId xmlns:a16="http://schemas.microsoft.com/office/drawing/2014/main" id="{824FD2C6-955F-4D02-BCB6-FC7BBB11949C}"/>
              </a:ext>
            </a:extLst>
          </p:cNvPr>
          <p:cNvSpPr/>
          <p:nvPr/>
        </p:nvSpPr>
        <p:spPr>
          <a:xfrm>
            <a:off x="763394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9" name="Shape 33">
            <a:extLst>
              <a:ext uri="{FF2B5EF4-FFF2-40B4-BE49-F238E27FC236}">
                <a16:creationId xmlns:a16="http://schemas.microsoft.com/office/drawing/2014/main" id="{3F8C75BC-BEA6-4A56-9778-D2EF277ACB00}"/>
              </a:ext>
            </a:extLst>
          </p:cNvPr>
          <p:cNvSpPr/>
          <p:nvPr/>
        </p:nvSpPr>
        <p:spPr>
          <a:xfrm>
            <a:off x="779853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70" name="Text 34">
            <a:extLst>
              <a:ext uri="{FF2B5EF4-FFF2-40B4-BE49-F238E27FC236}">
                <a16:creationId xmlns:a16="http://schemas.microsoft.com/office/drawing/2014/main" id="{47270146-EF57-4CEB-B765-E7EC0C1F6623}"/>
              </a:ext>
            </a:extLst>
          </p:cNvPr>
          <p:cNvSpPr/>
          <p:nvPr/>
        </p:nvSpPr>
        <p:spPr>
          <a:xfrm rot="500783">
            <a:off x="780724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71" name="Text 35">
            <a:extLst>
              <a:ext uri="{FF2B5EF4-FFF2-40B4-BE49-F238E27FC236}">
                <a16:creationId xmlns:a16="http://schemas.microsoft.com/office/drawing/2014/main" id="{9C0B05C2-99A6-4E04-AA75-6036E3142DDC}"/>
              </a:ext>
            </a:extLst>
          </p:cNvPr>
          <p:cNvSpPr/>
          <p:nvPr/>
        </p:nvSpPr>
        <p:spPr>
          <a:xfrm>
            <a:off x="8164293" y="3687876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100" b="1" dirty="0"/>
              <a:t>Отправка от имени филиала</a:t>
            </a:r>
            <a:endParaRPr lang="en-US" sz="1100" b="1" dirty="0"/>
          </a:p>
        </p:txBody>
      </p:sp>
      <p:sp>
        <p:nvSpPr>
          <p:cNvPr id="72" name="Text 36">
            <a:extLst>
              <a:ext uri="{FF2B5EF4-FFF2-40B4-BE49-F238E27FC236}">
                <a16:creationId xmlns:a16="http://schemas.microsoft.com/office/drawing/2014/main" id="{A1E9194C-39B9-4F5C-9710-FE6F9EF96BF1}"/>
              </a:ext>
            </a:extLst>
          </p:cNvPr>
          <p:cNvSpPr/>
          <p:nvPr/>
        </p:nvSpPr>
        <p:spPr>
          <a:xfrm>
            <a:off x="7842078" y="4229864"/>
            <a:ext cx="2615184" cy="5549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отправляются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каналов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привязанных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конкретному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r>
              <a:rPr lang="ru-RU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750" dirty="0"/>
          </a:p>
        </p:txBody>
      </p:sp>
      <p:sp>
        <p:nvSpPr>
          <p:cNvPr id="40" name="Shape 2">
            <a:extLst>
              <a:ext uri="{FF2B5EF4-FFF2-40B4-BE49-F238E27FC236}">
                <a16:creationId xmlns:a16="http://schemas.microsoft.com/office/drawing/2014/main" id="{6D4BA971-668C-4264-BF87-27022AB4197E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1" name="Text 3">
            <a:extLst>
              <a:ext uri="{FF2B5EF4-FFF2-40B4-BE49-F238E27FC236}">
                <a16:creationId xmlns:a16="http://schemas.microsoft.com/office/drawing/2014/main" id="{5935D491-19E5-44CC-B926-18E24CCC4E08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42" name="Text 9">
            <a:extLst>
              <a:ext uri="{FF2B5EF4-FFF2-40B4-BE49-F238E27FC236}">
                <a16:creationId xmlns:a16="http://schemas.microsoft.com/office/drawing/2014/main" id="{278B5135-0529-449C-96F5-D84AE1ABFF8A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7" name="Text 5">
            <a:extLst>
              <a:ext uri="{FF2B5EF4-FFF2-40B4-BE49-F238E27FC236}">
                <a16:creationId xmlns:a16="http://schemas.microsoft.com/office/drawing/2014/main" id="{569D7646-D406-4703-BCA8-4816DA28E7A2}"/>
              </a:ext>
            </a:extLst>
          </p:cNvPr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200" b="1" dirty="0"/>
              <a:t>Гибкая настройка для филиалов и сети</a:t>
            </a:r>
            <a:endParaRPr lang="en-US" sz="2200" b="1" dirty="0"/>
          </a:p>
        </p:txBody>
      </p:sp>
      <p:sp>
        <p:nvSpPr>
          <p:cNvPr id="38" name="Text 6">
            <a:extLst>
              <a:ext uri="{FF2B5EF4-FFF2-40B4-BE49-F238E27FC236}">
                <a16:creationId xmlns:a16="http://schemas.microsoft.com/office/drawing/2014/main" id="{EA5B03F9-A5B2-4273-AE9F-A178F6D23B92}"/>
              </a:ext>
            </a:extLst>
          </p:cNvPr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980" dirty="0"/>
              <a:t>Модуль адаптируется под структуру компании, сценарии работы и каналы коммуникации.</a:t>
            </a:r>
            <a:endParaRPr lang="en-US" sz="98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465E5984-EE91-4A44-B8CD-2592EA22CB54}"/>
              </a:ext>
            </a:extLst>
          </p:cNvPr>
          <p:cNvSpPr/>
          <p:nvPr/>
        </p:nvSpPr>
        <p:spPr>
          <a:xfrm>
            <a:off x="893503" y="1598895"/>
            <a:ext cx="6583680" cy="4114800"/>
          </a:xfrm>
          <a:prstGeom prst="roundRect">
            <a:avLst>
              <a:gd name="adj" fmla="val 17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5" name="Text 8">
            <a:extLst>
              <a:ext uri="{FF2B5EF4-FFF2-40B4-BE49-F238E27FC236}">
                <a16:creationId xmlns:a16="http://schemas.microsoft.com/office/drawing/2014/main" id="{61545129-CC65-4920-A028-5A002F235A12}"/>
              </a:ext>
            </a:extLst>
          </p:cNvPr>
          <p:cNvSpPr/>
          <p:nvPr/>
        </p:nvSpPr>
        <p:spPr>
          <a:xfrm>
            <a:off x="1323703" y="1846218"/>
            <a:ext cx="1463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Чек-лист запуска</a:t>
            </a:r>
            <a:endParaRPr lang="en-US" sz="1100" dirty="0"/>
          </a:p>
        </p:txBody>
      </p:sp>
      <p:sp>
        <p:nvSpPr>
          <p:cNvPr id="46" name="Shape 9">
            <a:extLst>
              <a:ext uri="{FF2B5EF4-FFF2-40B4-BE49-F238E27FC236}">
                <a16:creationId xmlns:a16="http://schemas.microsoft.com/office/drawing/2014/main" id="{C56C04E7-B4ED-4863-90D4-52C8DA43B127}"/>
              </a:ext>
            </a:extLst>
          </p:cNvPr>
          <p:cNvSpPr/>
          <p:nvPr/>
        </p:nvSpPr>
        <p:spPr>
          <a:xfrm>
            <a:off x="1323703" y="227468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47" name="Text 11">
            <a:extLst>
              <a:ext uri="{FF2B5EF4-FFF2-40B4-BE49-F238E27FC236}">
                <a16:creationId xmlns:a16="http://schemas.microsoft.com/office/drawing/2014/main" id="{7C605A52-2DC1-4E80-BC22-ACB751829C25}"/>
              </a:ext>
            </a:extLst>
          </p:cNvPr>
          <p:cNvSpPr/>
          <p:nvPr/>
        </p:nvSpPr>
        <p:spPr>
          <a:xfrm>
            <a:off x="1689463" y="229296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открыть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планирования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48" name="Shape 12">
            <a:extLst>
              <a:ext uri="{FF2B5EF4-FFF2-40B4-BE49-F238E27FC236}">
                <a16:creationId xmlns:a16="http://schemas.microsoft.com/office/drawing/2014/main" id="{2FCABB94-F7CB-4E10-9DA3-A10D6C7E3E22}"/>
              </a:ext>
            </a:extLst>
          </p:cNvPr>
          <p:cNvSpPr/>
          <p:nvPr/>
        </p:nvSpPr>
        <p:spPr>
          <a:xfrm>
            <a:off x="1323703" y="277760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49" name="Text 14">
            <a:extLst>
              <a:ext uri="{FF2B5EF4-FFF2-40B4-BE49-F238E27FC236}">
                <a16:creationId xmlns:a16="http://schemas.microsoft.com/office/drawing/2014/main" id="{C91A78E3-8256-4338-AE55-36F5BD1391DD}"/>
              </a:ext>
            </a:extLst>
          </p:cNvPr>
          <p:cNvSpPr/>
          <p:nvPr/>
        </p:nvSpPr>
        <p:spPr>
          <a:xfrm>
            <a:off x="1689463" y="279588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Заполнить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шаблоны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в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0" name="Shape 15">
            <a:extLst>
              <a:ext uri="{FF2B5EF4-FFF2-40B4-BE49-F238E27FC236}">
                <a16:creationId xmlns:a16="http://schemas.microsoft.com/office/drawing/2014/main" id="{06533607-5F4A-483B-A932-6E049F0119D5}"/>
              </a:ext>
            </a:extLst>
          </p:cNvPr>
          <p:cNvSpPr/>
          <p:nvPr/>
        </p:nvSpPr>
        <p:spPr>
          <a:xfrm>
            <a:off x="1323703" y="328052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1" name="Text 17">
            <a:extLst>
              <a:ext uri="{FF2B5EF4-FFF2-40B4-BE49-F238E27FC236}">
                <a16:creationId xmlns:a16="http://schemas.microsoft.com/office/drawing/2014/main" id="{9A8BBBC0-3C43-44E1-9156-73A5E9BBAEC9}"/>
              </a:ext>
            </a:extLst>
          </p:cNvPr>
          <p:cNvSpPr/>
          <p:nvPr/>
        </p:nvSpPr>
        <p:spPr>
          <a:xfrm>
            <a:off x="1689463" y="329880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необходимости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подтверждение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автоответ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менеджеров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картинку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2" name="Shape 18">
            <a:extLst>
              <a:ext uri="{FF2B5EF4-FFF2-40B4-BE49-F238E27FC236}">
                <a16:creationId xmlns:a16="http://schemas.microsoft.com/office/drawing/2014/main" id="{1E945FDD-7645-4868-81D2-D6DD9E73BB48}"/>
              </a:ext>
            </a:extLst>
          </p:cNvPr>
          <p:cNvSpPr/>
          <p:nvPr/>
        </p:nvSpPr>
        <p:spPr>
          <a:xfrm>
            <a:off x="1323703" y="378344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3" name="Text 20">
            <a:extLst>
              <a:ext uri="{FF2B5EF4-FFF2-40B4-BE49-F238E27FC236}">
                <a16:creationId xmlns:a16="http://schemas.microsoft.com/office/drawing/2014/main" id="{3D7A5251-E0F1-49BB-8483-18A6E416188E}"/>
              </a:ext>
            </a:extLst>
          </p:cNvPr>
          <p:cNvSpPr/>
          <p:nvPr/>
        </p:nvSpPr>
        <p:spPr>
          <a:xfrm>
            <a:off x="1689463" y="380172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резервную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SMS-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отправку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исключения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рабочим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местам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4" name="Shape 21">
            <a:extLst>
              <a:ext uri="{FF2B5EF4-FFF2-40B4-BE49-F238E27FC236}">
                <a16:creationId xmlns:a16="http://schemas.microsoft.com/office/drawing/2014/main" id="{83EBE53C-FE6D-44AB-93B6-4A8506CCC6EE}"/>
              </a:ext>
            </a:extLst>
          </p:cNvPr>
          <p:cNvSpPr/>
          <p:nvPr/>
        </p:nvSpPr>
        <p:spPr>
          <a:xfrm>
            <a:off x="1323703" y="428636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5" name="Text 23">
            <a:extLst>
              <a:ext uri="{FF2B5EF4-FFF2-40B4-BE49-F238E27FC236}">
                <a16:creationId xmlns:a16="http://schemas.microsoft.com/office/drawing/2014/main" id="{47B18017-4BAA-49D7-8C21-A5E4ADC038F4}"/>
              </a:ext>
            </a:extLst>
          </p:cNvPr>
          <p:cNvSpPr/>
          <p:nvPr/>
        </p:nvSpPr>
        <p:spPr>
          <a:xfrm>
            <a:off x="1689463" y="430464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Назначить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ru-RU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каналы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6" name="Shape 24">
            <a:extLst>
              <a:ext uri="{FF2B5EF4-FFF2-40B4-BE49-F238E27FC236}">
                <a16:creationId xmlns:a16="http://schemas.microsoft.com/office/drawing/2014/main" id="{2EFCA9F3-0B74-4DC1-933A-EFACC4AD58FD}"/>
              </a:ext>
            </a:extLst>
          </p:cNvPr>
          <p:cNvSpPr/>
          <p:nvPr/>
        </p:nvSpPr>
        <p:spPr>
          <a:xfrm>
            <a:off x="1323703" y="478928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7" name="Text 26">
            <a:extLst>
              <a:ext uri="{FF2B5EF4-FFF2-40B4-BE49-F238E27FC236}">
                <a16:creationId xmlns:a16="http://schemas.microsoft.com/office/drawing/2014/main" id="{5571AB16-1CE6-4848-A8B3-6CAF9B95F88E}"/>
              </a:ext>
            </a:extLst>
          </p:cNvPr>
          <p:cNvSpPr/>
          <p:nvPr/>
        </p:nvSpPr>
        <p:spPr>
          <a:xfrm>
            <a:off x="1689463" y="480756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тестовую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дождаться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автоматической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обработки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8" name="Shape 27">
            <a:extLst>
              <a:ext uri="{FF2B5EF4-FFF2-40B4-BE49-F238E27FC236}">
                <a16:creationId xmlns:a16="http://schemas.microsoft.com/office/drawing/2014/main" id="{4683E2AB-620B-41F7-B0B5-48C35FE85182}"/>
              </a:ext>
            </a:extLst>
          </p:cNvPr>
          <p:cNvSpPr/>
          <p:nvPr/>
        </p:nvSpPr>
        <p:spPr>
          <a:xfrm>
            <a:off x="8117258" y="1921117"/>
            <a:ext cx="2697480" cy="1783080"/>
          </a:xfrm>
          <a:prstGeom prst="roundRect">
            <a:avLst>
              <a:gd name="adj" fmla="val 4103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9" name="Text 28">
            <a:extLst>
              <a:ext uri="{FF2B5EF4-FFF2-40B4-BE49-F238E27FC236}">
                <a16:creationId xmlns:a16="http://schemas.microsoft.com/office/drawing/2014/main" id="{BCDDE2B8-4AC8-4990-85D4-22A7F20503F1}"/>
              </a:ext>
            </a:extLst>
          </p:cNvPr>
          <p:cNvSpPr/>
          <p:nvPr/>
        </p:nvSpPr>
        <p:spPr>
          <a:xfrm>
            <a:off x="8355002" y="2158861"/>
            <a:ext cx="1600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100" dirty="0"/>
          </a:p>
        </p:txBody>
      </p:sp>
      <p:sp>
        <p:nvSpPr>
          <p:cNvPr id="60" name="Text 29">
            <a:extLst>
              <a:ext uri="{FF2B5EF4-FFF2-40B4-BE49-F238E27FC236}">
                <a16:creationId xmlns:a16="http://schemas.microsoft.com/office/drawing/2014/main" id="{19E83D27-B93D-4E81-91FF-16353E106D74}"/>
              </a:ext>
            </a:extLst>
          </p:cNvPr>
          <p:cNvSpPr/>
          <p:nvPr/>
        </p:nvSpPr>
        <p:spPr>
          <a:xfrm>
            <a:off x="8390708" y="2434051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61" name="Text 30">
            <a:extLst>
              <a:ext uri="{FF2B5EF4-FFF2-40B4-BE49-F238E27FC236}">
                <a16:creationId xmlns:a16="http://schemas.microsoft.com/office/drawing/2014/main" id="{947F29A8-9756-43A9-86A5-17EF097C8057}"/>
              </a:ext>
            </a:extLst>
          </p:cNvPr>
          <p:cNvSpPr/>
          <p:nvPr/>
        </p:nvSpPr>
        <p:spPr>
          <a:xfrm>
            <a:off x="8554865" y="2478031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меньше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забытых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пропущенных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визитов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;</a:t>
            </a:r>
            <a:endParaRPr lang="en-US" sz="880" dirty="0"/>
          </a:p>
        </p:txBody>
      </p:sp>
      <p:sp>
        <p:nvSpPr>
          <p:cNvPr id="62" name="Text 32">
            <a:extLst>
              <a:ext uri="{FF2B5EF4-FFF2-40B4-BE49-F238E27FC236}">
                <a16:creationId xmlns:a16="http://schemas.microsoft.com/office/drawing/2014/main" id="{ADD5E818-1805-42C5-B47A-B0217E71D0FB}"/>
              </a:ext>
            </a:extLst>
          </p:cNvPr>
          <p:cNvSpPr/>
          <p:nvPr/>
        </p:nvSpPr>
        <p:spPr>
          <a:xfrm>
            <a:off x="8554865" y="2788927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единый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стандарт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коммуникации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клиентом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;</a:t>
            </a:r>
            <a:endParaRPr lang="en-US" sz="880" dirty="0"/>
          </a:p>
        </p:txBody>
      </p:sp>
      <p:sp>
        <p:nvSpPr>
          <p:cNvPr id="63" name="Text 33">
            <a:extLst>
              <a:ext uri="{FF2B5EF4-FFF2-40B4-BE49-F238E27FC236}">
                <a16:creationId xmlns:a16="http://schemas.microsoft.com/office/drawing/2014/main" id="{94EEA0AC-88FF-4FC8-A0F9-338FD458F5F6}"/>
              </a:ext>
            </a:extLst>
          </p:cNvPr>
          <p:cNvSpPr/>
          <p:nvPr/>
        </p:nvSpPr>
        <p:spPr>
          <a:xfrm>
            <a:off x="8390708" y="305563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64" name="Text 34">
            <a:extLst>
              <a:ext uri="{FF2B5EF4-FFF2-40B4-BE49-F238E27FC236}">
                <a16:creationId xmlns:a16="http://schemas.microsoft.com/office/drawing/2014/main" id="{D29AE4BA-67E8-4CF5-8A6A-A062DF850098}"/>
              </a:ext>
            </a:extLst>
          </p:cNvPr>
          <p:cNvSpPr/>
          <p:nvPr/>
        </p:nvSpPr>
        <p:spPr>
          <a:xfrm>
            <a:off x="8554865" y="3099823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прозрачный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ответов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5" name="Shape 35">
            <a:extLst>
              <a:ext uri="{FF2B5EF4-FFF2-40B4-BE49-F238E27FC236}">
                <a16:creationId xmlns:a16="http://schemas.microsoft.com/office/drawing/2014/main" id="{1F1542C4-ECD1-4C3B-89AF-829B5B7DCE99}"/>
              </a:ext>
            </a:extLst>
          </p:cNvPr>
          <p:cNvSpPr/>
          <p:nvPr/>
        </p:nvSpPr>
        <p:spPr>
          <a:xfrm>
            <a:off x="8117258" y="4143108"/>
            <a:ext cx="2697480" cy="1390765"/>
          </a:xfrm>
          <a:prstGeom prst="roundRect">
            <a:avLst>
              <a:gd name="adj" fmla="val 551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6" name="Text 36">
            <a:extLst>
              <a:ext uri="{FF2B5EF4-FFF2-40B4-BE49-F238E27FC236}">
                <a16:creationId xmlns:a16="http://schemas.microsoft.com/office/drawing/2014/main" id="{7917A97E-479A-4DD0-8021-D1C76549D7E5}"/>
              </a:ext>
            </a:extLst>
          </p:cNvPr>
          <p:cNvSpPr/>
          <p:nvPr/>
        </p:nvSpPr>
        <p:spPr>
          <a:xfrm>
            <a:off x="8355002" y="4371709"/>
            <a:ext cx="5943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</a:t>
            </a:r>
            <a:endParaRPr lang="en-US" sz="1100" dirty="0"/>
          </a:p>
        </p:txBody>
      </p:sp>
      <p:sp>
        <p:nvSpPr>
          <p:cNvPr id="67" name="Text 37">
            <a:extLst>
              <a:ext uri="{FF2B5EF4-FFF2-40B4-BE49-F238E27FC236}">
                <a16:creationId xmlns:a16="http://schemas.microsoft.com/office/drawing/2014/main" id="{E207703F-8F28-49F8-A7AA-9B0362C0877E}"/>
              </a:ext>
            </a:extLst>
          </p:cNvPr>
          <p:cNvSpPr/>
          <p:nvPr/>
        </p:nvSpPr>
        <p:spPr>
          <a:xfrm>
            <a:off x="8355002" y="4671286"/>
            <a:ext cx="217627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о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превращают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обычную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управляемый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своевременные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а </a:t>
            </a: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 -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меньше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неявок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меньше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ручной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r>
              <a:rPr lang="ru-RU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Настройка выполняется один раз, после чего напоминания работают автоматически по расписанию.</a:t>
            </a:r>
            <a:endParaRPr lang="en-US" sz="980" dirty="0"/>
          </a:p>
        </p:txBody>
      </p:sp>
      <p:sp>
        <p:nvSpPr>
          <p:cNvPr id="28" name="Text 25"/>
          <p:cNvSpPr/>
          <p:nvPr/>
        </p:nvSpPr>
        <p:spPr>
          <a:xfrm>
            <a:off x="914400" y="479145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20" dirty="0"/>
          </a:p>
        </p:txBody>
      </p:sp>
      <p:sp>
        <p:nvSpPr>
          <p:cNvPr id="41" name="Shape 2">
            <a:extLst>
              <a:ext uri="{FF2B5EF4-FFF2-40B4-BE49-F238E27FC236}">
                <a16:creationId xmlns:a16="http://schemas.microsoft.com/office/drawing/2014/main" id="{5BDD7085-0A0D-49AB-8343-723BA2B79CE7}"/>
              </a:ext>
            </a:extLst>
          </p:cNvPr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2" name="Text 3">
            <a:extLst>
              <a:ext uri="{FF2B5EF4-FFF2-40B4-BE49-F238E27FC236}">
                <a16:creationId xmlns:a16="http://schemas.microsoft.com/office/drawing/2014/main" id="{636E69FF-D0B4-4F81-8142-C42F31949E5C}"/>
              </a:ext>
            </a:extLst>
          </p:cNvPr>
          <p:cNvSpPr/>
          <p:nvPr/>
        </p:nvSpPr>
        <p:spPr>
          <a:xfrm>
            <a:off x="10040112" y="232210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Напоминания и подтверждение визитов</a:t>
            </a:r>
            <a:endParaRPr lang="en-US" sz="860" dirty="0"/>
          </a:p>
        </p:txBody>
      </p:sp>
      <p:sp>
        <p:nvSpPr>
          <p:cNvPr id="43" name="Text 9">
            <a:extLst>
              <a:ext uri="{FF2B5EF4-FFF2-40B4-BE49-F238E27FC236}">
                <a16:creationId xmlns:a16="http://schemas.microsoft.com/office/drawing/2014/main" id="{ECD56F38-5843-49B6-A6B5-1EB10297B2F5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68" name="Text 10">
            <a:extLst>
              <a:ext uri="{FF2B5EF4-FFF2-40B4-BE49-F238E27FC236}">
                <a16:creationId xmlns:a16="http://schemas.microsoft.com/office/drawing/2014/main" id="{D9463A78-4A97-4F1B-BE73-6D5670CA09D3}"/>
              </a:ext>
            </a:extLst>
          </p:cNvPr>
          <p:cNvSpPr/>
          <p:nvPr/>
        </p:nvSpPr>
        <p:spPr>
          <a:xfrm>
            <a:off x="1323703" y="236394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20" dirty="0"/>
          </a:p>
        </p:txBody>
      </p:sp>
      <p:sp>
        <p:nvSpPr>
          <p:cNvPr id="69" name="Text 13">
            <a:extLst>
              <a:ext uri="{FF2B5EF4-FFF2-40B4-BE49-F238E27FC236}">
                <a16:creationId xmlns:a16="http://schemas.microsoft.com/office/drawing/2014/main" id="{6EACB03C-E4E2-4D56-B1F6-FCCB2FF1C334}"/>
              </a:ext>
            </a:extLst>
          </p:cNvPr>
          <p:cNvSpPr/>
          <p:nvPr/>
        </p:nvSpPr>
        <p:spPr>
          <a:xfrm>
            <a:off x="1323703" y="286686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20" dirty="0"/>
          </a:p>
        </p:txBody>
      </p:sp>
      <p:sp>
        <p:nvSpPr>
          <p:cNvPr id="70" name="Text 16">
            <a:extLst>
              <a:ext uri="{FF2B5EF4-FFF2-40B4-BE49-F238E27FC236}">
                <a16:creationId xmlns:a16="http://schemas.microsoft.com/office/drawing/2014/main" id="{FC5AECED-C09E-4A9D-A8F3-EC928BF71694}"/>
              </a:ext>
            </a:extLst>
          </p:cNvPr>
          <p:cNvSpPr/>
          <p:nvPr/>
        </p:nvSpPr>
        <p:spPr>
          <a:xfrm>
            <a:off x="1323703" y="336978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20" dirty="0"/>
          </a:p>
        </p:txBody>
      </p:sp>
      <p:sp>
        <p:nvSpPr>
          <p:cNvPr id="71" name="Text 19">
            <a:extLst>
              <a:ext uri="{FF2B5EF4-FFF2-40B4-BE49-F238E27FC236}">
                <a16:creationId xmlns:a16="http://schemas.microsoft.com/office/drawing/2014/main" id="{7AE32D6E-EDC2-4BA3-9B4C-F0C07C36346E}"/>
              </a:ext>
            </a:extLst>
          </p:cNvPr>
          <p:cNvSpPr/>
          <p:nvPr/>
        </p:nvSpPr>
        <p:spPr>
          <a:xfrm>
            <a:off x="1323703" y="387270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20" dirty="0"/>
          </a:p>
        </p:txBody>
      </p:sp>
      <p:sp>
        <p:nvSpPr>
          <p:cNvPr id="72" name="Text 22">
            <a:extLst>
              <a:ext uri="{FF2B5EF4-FFF2-40B4-BE49-F238E27FC236}">
                <a16:creationId xmlns:a16="http://schemas.microsoft.com/office/drawing/2014/main" id="{6B12E82A-77E2-4255-8628-E28192ED1FF9}"/>
              </a:ext>
            </a:extLst>
          </p:cNvPr>
          <p:cNvSpPr/>
          <p:nvPr/>
        </p:nvSpPr>
        <p:spPr>
          <a:xfrm>
            <a:off x="1323703" y="437562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20" dirty="0"/>
          </a:p>
        </p:txBody>
      </p:sp>
      <p:sp>
        <p:nvSpPr>
          <p:cNvPr id="73" name="Text 25">
            <a:extLst>
              <a:ext uri="{FF2B5EF4-FFF2-40B4-BE49-F238E27FC236}">
                <a16:creationId xmlns:a16="http://schemas.microsoft.com/office/drawing/2014/main" id="{AC52A689-3601-47B4-A188-B418E4B2F3E3}"/>
              </a:ext>
            </a:extLst>
          </p:cNvPr>
          <p:cNvSpPr/>
          <p:nvPr/>
        </p:nvSpPr>
        <p:spPr>
          <a:xfrm>
            <a:off x="1323703" y="487854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20" dirty="0"/>
          </a:p>
        </p:txBody>
      </p:sp>
      <p:sp>
        <p:nvSpPr>
          <p:cNvPr id="74" name="Text 31">
            <a:extLst>
              <a:ext uri="{FF2B5EF4-FFF2-40B4-BE49-F238E27FC236}">
                <a16:creationId xmlns:a16="http://schemas.microsoft.com/office/drawing/2014/main" id="{B45336FC-9850-4A73-AA51-572922507647}"/>
              </a:ext>
            </a:extLst>
          </p:cNvPr>
          <p:cNvSpPr/>
          <p:nvPr/>
        </p:nvSpPr>
        <p:spPr>
          <a:xfrm>
            <a:off x="8390708" y="273776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1639</Words>
  <Application>Microsoft Office PowerPoint</Application>
  <PresentationFormat>Широкоэкранный</PresentationFormat>
  <Paragraphs>232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Автопилот PRO — Допродажи в рассылках</dc:title>
  <dc:subject>Допродажи в рассылках</dc:subject>
  <dc:creator>OpenAI</dc:creator>
  <cp:lastModifiedBy>Константин</cp:lastModifiedBy>
  <cp:revision>12</cp:revision>
  <dcterms:created xsi:type="dcterms:W3CDTF">2026-04-15T15:46:42Z</dcterms:created>
  <dcterms:modified xsi:type="dcterms:W3CDTF">2026-05-28T12:46:30Z</dcterms:modified>
</cp:coreProperties>
</file>